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56" r:id="rId2"/>
    <p:sldId id="262" r:id="rId3"/>
    <p:sldId id="265" r:id="rId4"/>
    <p:sldId id="298" r:id="rId5"/>
    <p:sldId id="264" r:id="rId6"/>
    <p:sldId id="299" r:id="rId7"/>
    <p:sldId id="300" r:id="rId8"/>
    <p:sldId id="301" r:id="rId9"/>
    <p:sldId id="302" r:id="rId10"/>
    <p:sldId id="266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29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1A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fld id="{32637B58-87C1-446D-BDA9-B06F4BCF778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6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7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8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2637B58-87C1-446D-BDA9-B06F4BCF778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9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6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1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2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9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3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2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2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2637B58-87C1-446D-BDA9-B06F4BCF7782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2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7" r:id="rId5"/>
    <p:sldLayoutId id="2147483781" r:id="rId6"/>
    <p:sldLayoutId id="2147483782" r:id="rId7"/>
    <p:sldLayoutId id="2147483783" r:id="rId8"/>
    <p:sldLayoutId id="2147483786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63FF7C-BCE4-419D-9C3F-41EC23EAB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860C7B-C231-4C73-B846-9641A2720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3473EB-7E6C-4665-BB33-C72094C27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685798"/>
            <a:ext cx="4770783" cy="321746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Introduction to Unity3D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74F0894-1628-4AFD-9814-EC528D2BD4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9" r="30232"/>
          <a:stretch/>
        </p:blipFill>
        <p:spPr>
          <a:xfrm>
            <a:off x="6057901" y="10"/>
            <a:ext cx="6134099" cy="6857989"/>
          </a:xfrm>
          <a:custGeom>
            <a:avLst/>
            <a:gdLst/>
            <a:ahLst/>
            <a:cxnLst/>
            <a:rect l="l" t="t" r="r" b="b"/>
            <a:pathLst>
              <a:path w="6134099" h="6857999">
                <a:moveTo>
                  <a:pt x="2378699" y="0"/>
                </a:moveTo>
                <a:lnTo>
                  <a:pt x="6134099" y="0"/>
                </a:lnTo>
                <a:lnTo>
                  <a:pt x="6134099" y="6857999"/>
                </a:lnTo>
                <a:lnTo>
                  <a:pt x="2401766" y="6857999"/>
                </a:lnTo>
                <a:lnTo>
                  <a:pt x="2397402" y="6856523"/>
                </a:lnTo>
                <a:cubicBezTo>
                  <a:pt x="998410" y="6344283"/>
                  <a:pt x="0" y="5001024"/>
                  <a:pt x="0" y="3424574"/>
                </a:cubicBezTo>
                <a:cubicBezTo>
                  <a:pt x="0" y="1911182"/>
                  <a:pt x="920134" y="612699"/>
                  <a:pt x="2231484" y="58045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0A57368-014F-41F3-B5AF-E1701430F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57620"/>
            <a:ext cx="11576868" cy="2500379"/>
          </a:xfrm>
          <a:custGeom>
            <a:avLst/>
            <a:gdLst>
              <a:gd name="connsiteX0" fmla="*/ 0 w 11576868"/>
              <a:gd name="connsiteY0" fmla="*/ 0 h 2500379"/>
              <a:gd name="connsiteX1" fmla="*/ 949598 w 11576868"/>
              <a:gd name="connsiteY1" fmla="*/ 0 h 2500379"/>
              <a:gd name="connsiteX2" fmla="*/ 2713710 w 11576868"/>
              <a:gd name="connsiteY2" fmla="*/ 0 h 2500379"/>
              <a:gd name="connsiteX3" fmla="*/ 3638550 w 11576868"/>
              <a:gd name="connsiteY3" fmla="*/ 0 h 2500379"/>
              <a:gd name="connsiteX4" fmla="*/ 4302399 w 11576868"/>
              <a:gd name="connsiteY4" fmla="*/ 0 h 2500379"/>
              <a:gd name="connsiteX5" fmla="*/ 8772860 w 11576868"/>
              <a:gd name="connsiteY5" fmla="*/ 0 h 2500379"/>
              <a:gd name="connsiteX6" fmla="*/ 8772860 w 11576868"/>
              <a:gd name="connsiteY6" fmla="*/ 1898 h 2500379"/>
              <a:gd name="connsiteX7" fmla="*/ 8847928 w 11576868"/>
              <a:gd name="connsiteY7" fmla="*/ 0 h 2500379"/>
              <a:gd name="connsiteX8" fmla="*/ 11574871 w 11576868"/>
              <a:gd name="connsiteY8" fmla="*/ 2460835 h 2500379"/>
              <a:gd name="connsiteX9" fmla="*/ 11576868 w 11576868"/>
              <a:gd name="connsiteY9" fmla="*/ 2500379 h 2500379"/>
              <a:gd name="connsiteX10" fmla="*/ 0 w 11576868"/>
              <a:gd name="connsiteY10" fmla="*/ 2500379 h 250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76868" h="2500379">
                <a:moveTo>
                  <a:pt x="0" y="0"/>
                </a:moveTo>
                <a:lnTo>
                  <a:pt x="949598" y="0"/>
                </a:lnTo>
                <a:lnTo>
                  <a:pt x="2713710" y="0"/>
                </a:lnTo>
                <a:lnTo>
                  <a:pt x="3638550" y="0"/>
                </a:lnTo>
                <a:lnTo>
                  <a:pt x="4302399" y="0"/>
                </a:lnTo>
                <a:lnTo>
                  <a:pt x="8772860" y="0"/>
                </a:lnTo>
                <a:lnTo>
                  <a:pt x="8772860" y="1898"/>
                </a:lnTo>
                <a:lnTo>
                  <a:pt x="8847928" y="0"/>
                </a:lnTo>
                <a:cubicBezTo>
                  <a:pt x="10267176" y="0"/>
                  <a:pt x="11434500" y="1078620"/>
                  <a:pt x="11574871" y="2460835"/>
                </a:cubicBezTo>
                <a:lnTo>
                  <a:pt x="11576868" y="2500379"/>
                </a:lnTo>
                <a:lnTo>
                  <a:pt x="0" y="2500379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E6AEE-4929-4A51-89B7-B4AA5832C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574" y="4913194"/>
            <a:ext cx="5104844" cy="11327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Presented by: Vinh T. Nguyen, PhD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A2BD8F-309B-44AD-9F97-5037698B29AD}"/>
              </a:ext>
            </a:extLst>
          </p:cNvPr>
          <p:cNvSpPr txBox="1"/>
          <p:nvPr/>
        </p:nvSpPr>
        <p:spPr>
          <a:xfrm>
            <a:off x="6057900" y="6172192"/>
            <a:ext cx="6134099" cy="68579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 dirty="0">
                <a:solidFill>
                  <a:srgbClr val="FFFFFF"/>
                </a:solidFill>
              </a:rPr>
              <a:t>Monday, Oct 19, 2020, Texas Tech University</a:t>
            </a:r>
          </a:p>
        </p:txBody>
      </p:sp>
    </p:spTree>
    <p:extLst>
      <p:ext uri="{BB962C8B-B14F-4D97-AF65-F5344CB8AC3E}">
        <p14:creationId xmlns:p14="http://schemas.microsoft.com/office/powerpoint/2010/main" val="2350927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00DF-5740-4158-A18A-04DC5832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navigation to the scene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91906E-64A4-4BA0-9681-5F76F3C7E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609" y="1630040"/>
            <a:ext cx="8351773" cy="512095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24B450-70FD-48ED-BCFD-18F90AE34E8E}"/>
              </a:ext>
            </a:extLst>
          </p:cNvPr>
          <p:cNvSpPr/>
          <p:nvPr/>
        </p:nvSpPr>
        <p:spPr>
          <a:xfrm>
            <a:off x="4864231" y="5986021"/>
            <a:ext cx="320511" cy="3205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48E1EB6-C837-4431-9117-60E763D901FC}"/>
              </a:ext>
            </a:extLst>
          </p:cNvPr>
          <p:cNvSpPr/>
          <p:nvPr/>
        </p:nvSpPr>
        <p:spPr>
          <a:xfrm>
            <a:off x="6014301" y="4778073"/>
            <a:ext cx="320511" cy="3205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65A3914-EDD2-4A32-8FF9-E784A8DF9B19}"/>
              </a:ext>
            </a:extLst>
          </p:cNvPr>
          <p:cNvSpPr/>
          <p:nvPr/>
        </p:nvSpPr>
        <p:spPr>
          <a:xfrm>
            <a:off x="4930218" y="2110288"/>
            <a:ext cx="320511" cy="3205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4465BD7-64DD-4233-A163-C927988D8A46}"/>
              </a:ext>
            </a:extLst>
          </p:cNvPr>
          <p:cNvCxnSpPr>
            <a:stCxn id="13" idx="0"/>
            <a:endCxn id="17" idx="3"/>
          </p:cNvCxnSpPr>
          <p:nvPr/>
        </p:nvCxnSpPr>
        <p:spPr>
          <a:xfrm flipV="1">
            <a:off x="5024487" y="5051646"/>
            <a:ext cx="1036752" cy="934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D41A428-4183-4B82-BDAC-5A01D9453766}"/>
              </a:ext>
            </a:extLst>
          </p:cNvPr>
          <p:cNvCxnSpPr>
            <a:stCxn id="17" idx="0"/>
            <a:endCxn id="18" idx="5"/>
          </p:cNvCxnSpPr>
          <p:nvPr/>
        </p:nvCxnSpPr>
        <p:spPr>
          <a:xfrm flipH="1" flipV="1">
            <a:off x="5203791" y="2383861"/>
            <a:ext cx="970766" cy="2394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509E86F-5411-4F3A-B218-6FD03532D043}"/>
              </a:ext>
            </a:extLst>
          </p:cNvPr>
          <p:cNvSpPr txBox="1"/>
          <p:nvPr/>
        </p:nvSpPr>
        <p:spPr>
          <a:xfrm>
            <a:off x="596621" y="1919672"/>
            <a:ext cx="2787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You can add First Person Controller, or Third Person Controller. All the codes are already there to use.</a:t>
            </a:r>
          </a:p>
          <a:p>
            <a:pPr algn="just"/>
            <a:r>
              <a:rPr lang="en-US" dirty="0"/>
              <a:t>This is equivalent to a-camera in A-Frame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89CCB34-83BD-430D-8DC3-2C784D262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21" y="4190518"/>
            <a:ext cx="2681741" cy="1372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8065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00DF-5740-4158-A18A-04DC5832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scripts some notes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C23D22-EB07-4AE7-B753-AA8874E467C4}"/>
              </a:ext>
            </a:extLst>
          </p:cNvPr>
          <p:cNvSpPr txBox="1"/>
          <p:nvPr/>
        </p:nvSpPr>
        <p:spPr>
          <a:xfrm>
            <a:off x="386500" y="2255567"/>
            <a:ext cx="33842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</a:t>
            </a:r>
          </a:p>
          <a:p>
            <a:r>
              <a:rPr lang="en-US" dirty="0"/>
              <a:t>- By default, every script is derived from </a:t>
            </a:r>
            <a:r>
              <a:rPr lang="en-US" dirty="0" err="1"/>
              <a:t>Monobehaviour</a:t>
            </a:r>
            <a:r>
              <a:rPr lang="en-US" dirty="0"/>
              <a:t>, use it for event handler unless your class is only used for storing information.</a:t>
            </a:r>
          </a:p>
          <a:p>
            <a:r>
              <a:rPr lang="en-US" dirty="0"/>
              <a:t>- We have private/public variables like any other programming language mechanism.</a:t>
            </a:r>
          </a:p>
          <a:p>
            <a:r>
              <a:rPr lang="en-US" dirty="0"/>
              <a:t>- In JavaScript, we use </a:t>
            </a:r>
            <a:r>
              <a:rPr lang="en-US" b="1" i="1" dirty="0">
                <a:solidFill>
                  <a:srgbClr val="FF0000"/>
                </a:solidFill>
              </a:rPr>
              <a:t>this</a:t>
            </a:r>
            <a:r>
              <a:rPr lang="en-US" dirty="0"/>
              <a:t> to refer to its object, in Unity we use </a:t>
            </a:r>
            <a:r>
              <a:rPr lang="en-US" b="1" i="1" dirty="0" err="1">
                <a:solidFill>
                  <a:srgbClr val="FF0000"/>
                </a:solidFill>
              </a:rPr>
              <a:t>gameObject</a:t>
            </a:r>
            <a:endParaRPr lang="en-US" b="1" i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3A70EA-A265-4E15-B380-CC219A0F5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007" y="1652661"/>
            <a:ext cx="7915275" cy="4981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21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00DF-5740-4158-A18A-04DC5832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scripts some popular functions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712994-61E2-4A2D-B1D0-E4A840123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177" y="1507786"/>
            <a:ext cx="3174576" cy="52967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C79F6D-6900-46F8-9C72-480D3EEEC1E8}"/>
              </a:ext>
            </a:extLst>
          </p:cNvPr>
          <p:cNvSpPr txBox="1"/>
          <p:nvPr/>
        </p:nvSpPr>
        <p:spPr>
          <a:xfrm>
            <a:off x="1556426" y="2577830"/>
            <a:ext cx="41694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transform.position</a:t>
            </a:r>
            <a:r>
              <a:rPr lang="en-US" dirty="0"/>
              <a:t> = new Vector3(0, 0,0)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CD48EA4-3215-4071-A789-D9C0F60C636F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5725901" y="2479249"/>
            <a:ext cx="2937332" cy="2832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DB7E091-2308-4C06-8396-4A343671E5FA}"/>
              </a:ext>
            </a:extLst>
          </p:cNvPr>
          <p:cNvSpPr txBox="1"/>
          <p:nvPr/>
        </p:nvSpPr>
        <p:spPr>
          <a:xfrm>
            <a:off x="1556425" y="3137407"/>
            <a:ext cx="41694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transform.rotation</a:t>
            </a:r>
            <a:r>
              <a:rPr lang="en-US" dirty="0"/>
              <a:t> =  </a:t>
            </a:r>
            <a:r>
              <a:rPr lang="en-US" dirty="0" err="1"/>
              <a:t>Quaternion.Euler</a:t>
            </a:r>
            <a:r>
              <a:rPr lang="en-US" dirty="0"/>
              <a:t>()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E3BB69-E5F8-4EE6-AD5B-ABA257A4F9A3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5725900" y="2713207"/>
            <a:ext cx="2937333" cy="6088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BAC211B-AD82-406B-8EF3-193CCEAC0758}"/>
              </a:ext>
            </a:extLst>
          </p:cNvPr>
          <p:cNvSpPr txBox="1"/>
          <p:nvPr/>
        </p:nvSpPr>
        <p:spPr>
          <a:xfrm>
            <a:off x="1461989" y="4783219"/>
            <a:ext cx="46081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gameObject.GetComponent</a:t>
            </a:r>
            <a:r>
              <a:rPr lang="en-US" dirty="0"/>
              <a:t>&lt;</a:t>
            </a:r>
            <a:r>
              <a:rPr lang="en-US" dirty="0" err="1"/>
              <a:t>Rigidbody</a:t>
            </a:r>
            <a:r>
              <a:rPr lang="en-US" dirty="0"/>
              <a:t>&gt;();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E95E865-1ED0-40A5-8C9B-13A807D9F936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070092" y="4967885"/>
            <a:ext cx="2904226" cy="184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00553C8-CA49-42C6-BF2C-9DDD7558D5B0}"/>
              </a:ext>
            </a:extLst>
          </p:cNvPr>
          <p:cNvSpPr txBox="1"/>
          <p:nvPr/>
        </p:nvSpPr>
        <p:spPr>
          <a:xfrm>
            <a:off x="1487897" y="2050403"/>
            <a:ext cx="2513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default components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463F06-7783-4B68-B5FE-2DC11BD11F01}"/>
              </a:ext>
            </a:extLst>
          </p:cNvPr>
          <p:cNvSpPr txBox="1"/>
          <p:nvPr/>
        </p:nvSpPr>
        <p:spPr>
          <a:xfrm>
            <a:off x="1461989" y="4403610"/>
            <a:ext cx="2730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attached components</a:t>
            </a:r>
          </a:p>
        </p:txBody>
      </p:sp>
    </p:spTree>
    <p:extLst>
      <p:ext uri="{BB962C8B-B14F-4D97-AF65-F5344CB8AC3E}">
        <p14:creationId xmlns:p14="http://schemas.microsoft.com/office/powerpoint/2010/main" val="4258239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00DF-5740-4158-A18A-04DC5832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scripts some popular functions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43E592-F3DA-4CA5-B8E5-5F2111FB8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05" y="1856451"/>
            <a:ext cx="5953125" cy="4962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2C864B-ED65-4520-B5CE-DB186324D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093" y="1919672"/>
            <a:ext cx="3096852" cy="451485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CAD4596-4A98-41DA-A015-AFE8A562D2D1}"/>
              </a:ext>
            </a:extLst>
          </p:cNvPr>
          <p:cNvCxnSpPr>
            <a:cxnSpLocks/>
          </p:cNvCxnSpPr>
          <p:nvPr/>
        </p:nvCxnSpPr>
        <p:spPr>
          <a:xfrm>
            <a:off x="4844374" y="3754877"/>
            <a:ext cx="2740491" cy="12601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B2C4738-AB8F-4118-A038-A04D1C7D2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7234" y="1255170"/>
            <a:ext cx="2740491" cy="554355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97F3098-FCF4-46E0-8859-25E7ABC75EE9}"/>
              </a:ext>
            </a:extLst>
          </p:cNvPr>
          <p:cNvSpPr/>
          <p:nvPr/>
        </p:nvSpPr>
        <p:spPr>
          <a:xfrm>
            <a:off x="9134573" y="4890081"/>
            <a:ext cx="325372" cy="3253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16EC371-4D80-41A7-9A76-AB971E0303F2}"/>
              </a:ext>
            </a:extLst>
          </p:cNvPr>
          <p:cNvCxnSpPr>
            <a:cxnSpLocks/>
          </p:cNvCxnSpPr>
          <p:nvPr/>
        </p:nvCxnSpPr>
        <p:spPr>
          <a:xfrm flipV="1">
            <a:off x="9407234" y="2262433"/>
            <a:ext cx="1426914" cy="26276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019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35A20-15F1-42D9-8200-69EDA3A4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make AR apps? Search template from Assets Store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4E443C-D152-4411-A27C-A48D14BD0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941" y="1919672"/>
            <a:ext cx="9484174" cy="481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8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35A20-15F1-42D9-8200-69EDA3A4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make AR apps? Search template from Assets Store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CC6618-09E0-48BD-AE00-A717A5C91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198" y="1999956"/>
            <a:ext cx="9279604" cy="476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6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35A20-15F1-42D9-8200-69EDA3A4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make AR apps? Or used integrated Vuforia AR Engine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42E105-8111-417B-836E-E86ABC675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416" y="1893936"/>
            <a:ext cx="6721343" cy="4964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37B27D-7613-4504-82B6-5A74F1A209C6}"/>
              </a:ext>
            </a:extLst>
          </p:cNvPr>
          <p:cNvSpPr txBox="1"/>
          <p:nvPr/>
        </p:nvSpPr>
        <p:spPr>
          <a:xfrm>
            <a:off x="213750" y="2704290"/>
            <a:ext cx="3256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1: Delete existing Camera</a:t>
            </a:r>
          </a:p>
          <a:p>
            <a:r>
              <a:rPr lang="en-US" dirty="0"/>
              <a:t>Step 2: Add AR Camera</a:t>
            </a:r>
          </a:p>
          <a:p>
            <a:r>
              <a:rPr lang="en-US" dirty="0"/>
              <a:t>Step 3: Add Image Target</a:t>
            </a:r>
          </a:p>
        </p:txBody>
      </p:sp>
    </p:spTree>
    <p:extLst>
      <p:ext uri="{BB962C8B-B14F-4D97-AF65-F5344CB8AC3E}">
        <p14:creationId xmlns:p14="http://schemas.microsoft.com/office/powerpoint/2010/main" val="3879457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35A20-15F1-42D9-8200-69EDA3A4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make AR apps? Or used integrated Vuforia AR Engine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6A2517-8103-45BE-86C2-B68014B7E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351" y="1919672"/>
            <a:ext cx="10118377" cy="487023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CB14F63-4E61-4DB6-8304-E197AED46C36}"/>
              </a:ext>
            </a:extLst>
          </p:cNvPr>
          <p:cNvCxnSpPr/>
          <p:nvPr/>
        </p:nvCxnSpPr>
        <p:spPr>
          <a:xfrm>
            <a:off x="3548490" y="2412159"/>
            <a:ext cx="6079787" cy="33560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724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35A20-15F1-42D9-8200-69EDA3A4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make AR apps? Or used integrated Vuforia AR Engine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936F87-3B74-48B1-AAAD-69A8E269C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04" y="2266789"/>
            <a:ext cx="11276192" cy="4360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19A63F-6ED8-441D-A101-25B36C3771E3}"/>
              </a:ext>
            </a:extLst>
          </p:cNvPr>
          <p:cNvSpPr/>
          <p:nvPr/>
        </p:nvSpPr>
        <p:spPr>
          <a:xfrm>
            <a:off x="9587058" y="4326903"/>
            <a:ext cx="1583705" cy="2639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35A20-15F1-42D9-8200-69EDA3A4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make AR apps? Or used integrated Vuforia AR Engine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852846-7878-4FD4-9C7E-6F99A4B73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22" y="2201411"/>
            <a:ext cx="11174571" cy="42842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19A63F-6ED8-441D-A101-25B36C3771E3}"/>
              </a:ext>
            </a:extLst>
          </p:cNvPr>
          <p:cNvSpPr/>
          <p:nvPr/>
        </p:nvSpPr>
        <p:spPr>
          <a:xfrm>
            <a:off x="7746975" y="3846136"/>
            <a:ext cx="2160596" cy="4807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46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8A6D-93A3-42AA-AA97-A2BA5CDC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rgbClr val="17A2B8"/>
                </a:solidFill>
                <a:effectLst/>
                <a:latin typeface="Source Sans Pro" panose="020B0503030403020204" pitchFamily="34" charset="0"/>
              </a:rPr>
              <a:t>Where to start?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269DD4-15D5-4742-A531-BFDCF75BC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56" y="1651423"/>
            <a:ext cx="9260148" cy="51074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63F242-F482-4BC6-ACAF-B66E31FDB0E4}"/>
              </a:ext>
            </a:extLst>
          </p:cNvPr>
          <p:cNvSpPr/>
          <p:nvPr/>
        </p:nvSpPr>
        <p:spPr>
          <a:xfrm>
            <a:off x="7120646" y="2592371"/>
            <a:ext cx="3044757" cy="3646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F2D6CB-850D-4E15-A9EB-8BC2204E9AD3}"/>
              </a:ext>
            </a:extLst>
          </p:cNvPr>
          <p:cNvSpPr/>
          <p:nvPr/>
        </p:nvSpPr>
        <p:spPr>
          <a:xfrm>
            <a:off x="905256" y="1651423"/>
            <a:ext cx="1432591" cy="3847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5413DE-6BCC-4923-A0CF-1B2199DDEA97}"/>
              </a:ext>
            </a:extLst>
          </p:cNvPr>
          <p:cNvSpPr txBox="1"/>
          <p:nvPr/>
        </p:nvSpPr>
        <p:spPr>
          <a:xfrm>
            <a:off x="8463915" y="3214850"/>
            <a:ext cx="2163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Check Unity version</a:t>
            </a:r>
          </a:p>
        </p:txBody>
      </p:sp>
    </p:spTree>
    <p:extLst>
      <p:ext uri="{BB962C8B-B14F-4D97-AF65-F5344CB8AC3E}">
        <p14:creationId xmlns:p14="http://schemas.microsoft.com/office/powerpoint/2010/main" val="871392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35A20-15F1-42D9-8200-69EDA3A4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make AR apps? Or used integrated Vuforia AR Engine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9E53B9-ECDE-4F4C-BE58-519BF5BFA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090" y="1949931"/>
            <a:ext cx="8408426" cy="47916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19A63F-6ED8-441D-A101-25B36C3771E3}"/>
              </a:ext>
            </a:extLst>
          </p:cNvPr>
          <p:cNvSpPr/>
          <p:nvPr/>
        </p:nvSpPr>
        <p:spPr>
          <a:xfrm>
            <a:off x="1037090" y="3676454"/>
            <a:ext cx="2290572" cy="6787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ABC8DC-3FBF-4641-BEBF-CD9743E6F02C}"/>
              </a:ext>
            </a:extLst>
          </p:cNvPr>
          <p:cNvSpPr txBox="1"/>
          <p:nvPr/>
        </p:nvSpPr>
        <p:spPr>
          <a:xfrm>
            <a:off x="3363777" y="3831153"/>
            <a:ext cx="2732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Your project license name</a:t>
            </a:r>
          </a:p>
        </p:txBody>
      </p:sp>
    </p:spTree>
    <p:extLst>
      <p:ext uri="{BB962C8B-B14F-4D97-AF65-F5344CB8AC3E}">
        <p14:creationId xmlns:p14="http://schemas.microsoft.com/office/powerpoint/2010/main" val="3482088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A578F-BE3E-44A4-A8C6-647B8D02D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12" y="1919672"/>
            <a:ext cx="6858830" cy="45928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D35A20-15F1-42D9-8200-69EDA3A4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make AR apps? Or used integrated Vuforia AR Engine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19A63F-6ED8-441D-A101-25B36C3771E3}"/>
              </a:ext>
            </a:extLst>
          </p:cNvPr>
          <p:cNvSpPr/>
          <p:nvPr/>
        </p:nvSpPr>
        <p:spPr>
          <a:xfrm>
            <a:off x="905255" y="4843773"/>
            <a:ext cx="6487765" cy="7788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ABC8DC-3FBF-4641-BEBF-CD9743E6F02C}"/>
              </a:ext>
            </a:extLst>
          </p:cNvPr>
          <p:cNvSpPr txBox="1"/>
          <p:nvPr/>
        </p:nvSpPr>
        <p:spPr>
          <a:xfrm>
            <a:off x="4149137" y="4474441"/>
            <a:ext cx="19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Copy your license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DFD9AC-5187-4CD2-ACE9-7022AFE90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084" y="1919672"/>
            <a:ext cx="4074477" cy="482071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0A5FC24-40F0-4F6C-802B-13DDA913BFAA}"/>
              </a:ext>
            </a:extLst>
          </p:cNvPr>
          <p:cNvCxnSpPr>
            <a:cxnSpLocks/>
          </p:cNvCxnSpPr>
          <p:nvPr/>
        </p:nvCxnSpPr>
        <p:spPr>
          <a:xfrm flipV="1">
            <a:off x="7244782" y="3248676"/>
            <a:ext cx="2094091" cy="16896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424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35A20-15F1-42D9-8200-69EDA3A4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make AR apps? Or used integrated Vuforia AR Engine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DFD9AC-5187-4CD2-ACE9-7022AFE90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084" y="1919672"/>
            <a:ext cx="4074477" cy="4820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6817FA-D510-4FC4-8591-5A7E130E9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52" y="1919671"/>
            <a:ext cx="6752734" cy="47073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A19074-0F47-4BEA-8A5D-19F8C875C289}"/>
              </a:ext>
            </a:extLst>
          </p:cNvPr>
          <p:cNvSpPr/>
          <p:nvPr/>
        </p:nvSpPr>
        <p:spPr>
          <a:xfrm>
            <a:off x="9313682" y="6267332"/>
            <a:ext cx="1781666" cy="3691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6C6D9A8-4C7D-42CD-8FEE-8E2040E0D22E}"/>
              </a:ext>
            </a:extLst>
          </p:cNvPr>
          <p:cNvCxnSpPr/>
          <p:nvPr/>
        </p:nvCxnSpPr>
        <p:spPr>
          <a:xfrm flipH="1" flipV="1">
            <a:off x="7315200" y="3429000"/>
            <a:ext cx="2318994" cy="27549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692E3DB3-CFF4-432C-903E-5A0B91C9E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406" y="3611105"/>
            <a:ext cx="4471594" cy="2656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B30ED87-5EC2-472D-8D98-B5FAA03DEA8E}"/>
              </a:ext>
            </a:extLst>
          </p:cNvPr>
          <p:cNvCxnSpPr>
            <a:cxnSpLocks/>
          </p:cNvCxnSpPr>
          <p:nvPr/>
        </p:nvCxnSpPr>
        <p:spPr>
          <a:xfrm flipH="1">
            <a:off x="2762054" y="3425824"/>
            <a:ext cx="3812215" cy="8475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63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35A20-15F1-42D9-8200-69EDA3A4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make AR apps? Or used integrated Vuforia AR Engine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6817FA-D510-4FC4-8591-5A7E130E9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52" y="1919671"/>
            <a:ext cx="10350630" cy="47073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A43635-CA05-4BD6-B224-1E99B71672FE}"/>
              </a:ext>
            </a:extLst>
          </p:cNvPr>
          <p:cNvSpPr/>
          <p:nvPr/>
        </p:nvSpPr>
        <p:spPr>
          <a:xfrm>
            <a:off x="791852" y="6267332"/>
            <a:ext cx="10360057" cy="3597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9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35A20-15F1-42D9-8200-69EDA3A4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make AR apps? Or used integrated Vuforia AR Engine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0300FF-BB8C-468E-AD7A-40F8BA17D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132"/>
            <a:ext cx="12192000" cy="54177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A43635-CA05-4BD6-B224-1E99B71672FE}"/>
              </a:ext>
            </a:extLst>
          </p:cNvPr>
          <p:cNvSpPr/>
          <p:nvPr/>
        </p:nvSpPr>
        <p:spPr>
          <a:xfrm>
            <a:off x="0" y="4336330"/>
            <a:ext cx="1734532" cy="5279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44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35A20-15F1-42D9-8200-69EDA3A4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make AR apps? Or used integrated Vuforia AR Engine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ACE315-7090-4A99-A601-011D68975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24" y="0"/>
            <a:ext cx="11740351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A43635-CA05-4BD6-B224-1E99B71672FE}"/>
              </a:ext>
            </a:extLst>
          </p:cNvPr>
          <p:cNvSpPr/>
          <p:nvPr/>
        </p:nvSpPr>
        <p:spPr>
          <a:xfrm>
            <a:off x="3742441" y="1255170"/>
            <a:ext cx="1159497" cy="952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49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35A20-15F1-42D9-8200-69EDA3A4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make AR apps? Or used integrated Vuforia AR Engine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0300FF-BB8C-468E-AD7A-40F8BA17D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132"/>
            <a:ext cx="12192000" cy="54177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A43635-CA05-4BD6-B224-1E99B71672FE}"/>
              </a:ext>
            </a:extLst>
          </p:cNvPr>
          <p:cNvSpPr/>
          <p:nvPr/>
        </p:nvSpPr>
        <p:spPr>
          <a:xfrm>
            <a:off x="113122" y="5439266"/>
            <a:ext cx="11943760" cy="5279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830AF4-AF7B-469F-9F47-1B011A9C1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148" y="213566"/>
            <a:ext cx="7689466" cy="5054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767379-66DC-4900-AC27-D1C21BF9CC34}"/>
              </a:ext>
            </a:extLst>
          </p:cNvPr>
          <p:cNvCxnSpPr>
            <a:cxnSpLocks/>
          </p:cNvCxnSpPr>
          <p:nvPr/>
        </p:nvCxnSpPr>
        <p:spPr>
          <a:xfrm flipV="1">
            <a:off x="1250596" y="3808430"/>
            <a:ext cx="3396818" cy="17156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083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35A20-15F1-42D9-8200-69EDA3A4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make AR apps? Or used integrated Vuforia AR Engine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9582C5-8EF8-46E3-8606-3F6652BCF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50" y="1919672"/>
            <a:ext cx="10642862" cy="41787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A43635-CA05-4BD6-B224-1E99B71672FE}"/>
              </a:ext>
            </a:extLst>
          </p:cNvPr>
          <p:cNvSpPr/>
          <p:nvPr/>
        </p:nvSpPr>
        <p:spPr>
          <a:xfrm>
            <a:off x="716720" y="5165890"/>
            <a:ext cx="1272336" cy="4053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389BF99-A9BB-4BC6-A45B-477AC19C9759}"/>
              </a:ext>
            </a:extLst>
          </p:cNvPr>
          <p:cNvCxnSpPr>
            <a:cxnSpLocks/>
          </p:cNvCxnSpPr>
          <p:nvPr/>
        </p:nvCxnSpPr>
        <p:spPr>
          <a:xfrm flipV="1">
            <a:off x="999241" y="4081806"/>
            <a:ext cx="8220173" cy="12867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160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35A20-15F1-42D9-8200-69EDA3A4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make AR apps? Or used integrated Vuforia AR Engine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7FE6CF-B58F-495A-8E73-0CFD7A335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38" y="95250"/>
            <a:ext cx="10695249" cy="6667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A43635-CA05-4BD6-B224-1E99B71672FE}"/>
              </a:ext>
            </a:extLst>
          </p:cNvPr>
          <p:cNvSpPr/>
          <p:nvPr/>
        </p:nvSpPr>
        <p:spPr>
          <a:xfrm>
            <a:off x="5498568" y="6174556"/>
            <a:ext cx="5408243" cy="2262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06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35A20-15F1-42D9-8200-69EDA3A4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make AR apps? Or used integrated Vuforia AR Engine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59265-A169-40FD-9798-44160FA58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4186"/>
            <a:ext cx="12192000" cy="45896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A43635-CA05-4BD6-B224-1E99B71672FE}"/>
              </a:ext>
            </a:extLst>
          </p:cNvPr>
          <p:cNvSpPr/>
          <p:nvPr/>
        </p:nvSpPr>
        <p:spPr>
          <a:xfrm>
            <a:off x="8559539" y="2894030"/>
            <a:ext cx="3487918" cy="791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F383271-FA24-4A60-A87E-FC89F7F72241}"/>
              </a:ext>
            </a:extLst>
          </p:cNvPr>
          <p:cNvCxnSpPr>
            <a:cxnSpLocks/>
          </p:cNvCxnSpPr>
          <p:nvPr/>
        </p:nvCxnSpPr>
        <p:spPr>
          <a:xfrm>
            <a:off x="1866507" y="2507531"/>
            <a:ext cx="6617617" cy="7918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06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8A6D-93A3-42AA-AA97-A2BA5CDC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Unity asset 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0BD289-681B-455F-B00F-DFC10F4BF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53" y="1573976"/>
            <a:ext cx="8443609" cy="52078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87BF26-53B9-422E-8ED7-D96C9B67711D}"/>
              </a:ext>
            </a:extLst>
          </p:cNvPr>
          <p:cNvSpPr/>
          <p:nvPr/>
        </p:nvSpPr>
        <p:spPr>
          <a:xfrm>
            <a:off x="7217923" y="3064213"/>
            <a:ext cx="2276273" cy="496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D85D18-C2FF-4F36-8D31-42B3A4966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386" y="4495794"/>
            <a:ext cx="48768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42D05A-CF62-4805-8E23-69E26730A770}"/>
              </a:ext>
            </a:extLst>
          </p:cNvPr>
          <p:cNvCxnSpPr/>
          <p:nvPr/>
        </p:nvCxnSpPr>
        <p:spPr>
          <a:xfrm flipH="1" flipV="1">
            <a:off x="8356059" y="3312268"/>
            <a:ext cx="1890877" cy="12031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04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35A20-15F1-42D9-8200-69EDA3A4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make AR apps? Or used integrated Vuforia AR Engine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8B1146-B129-45DC-ABDB-AD76A4CED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68"/>
            <a:ext cx="12192000" cy="673093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F383271-FA24-4A60-A87E-FC89F7F72241}"/>
              </a:ext>
            </a:extLst>
          </p:cNvPr>
          <p:cNvCxnSpPr>
            <a:cxnSpLocks/>
          </p:cNvCxnSpPr>
          <p:nvPr/>
        </p:nvCxnSpPr>
        <p:spPr>
          <a:xfrm flipH="1">
            <a:off x="772998" y="838986"/>
            <a:ext cx="4986780" cy="14140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254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FCF0-6CB3-4611-9794-AE104C486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358" y="2764498"/>
            <a:ext cx="3553622" cy="1329004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54213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8A6D-93A3-42AA-AA97-A2BA5CDC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Unity asset version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FED9D5-759F-4C95-B07E-974C40F9D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74" y="2276268"/>
            <a:ext cx="11188659" cy="41731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EA1447-5EAA-4F39-AF7B-017616BE94D9}"/>
              </a:ext>
            </a:extLst>
          </p:cNvPr>
          <p:cNvSpPr txBox="1"/>
          <p:nvPr/>
        </p:nvSpPr>
        <p:spPr>
          <a:xfrm>
            <a:off x="715773" y="1828799"/>
            <a:ext cx="1057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imported assets, you will find it under Assets folder, including source code, prefab, sample scenes…</a:t>
            </a:r>
          </a:p>
        </p:txBody>
      </p:sp>
    </p:spTree>
    <p:extLst>
      <p:ext uri="{BB962C8B-B14F-4D97-AF65-F5344CB8AC3E}">
        <p14:creationId xmlns:p14="http://schemas.microsoft.com/office/powerpoint/2010/main" val="2882432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8A6D-93A3-42AA-AA97-A2BA5CDC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 your project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F0F6C0-69C0-43C3-86EF-77470702D09C}"/>
              </a:ext>
            </a:extLst>
          </p:cNvPr>
          <p:cNvSpPr txBox="1"/>
          <p:nvPr/>
        </p:nvSpPr>
        <p:spPr>
          <a:xfrm>
            <a:off x="477798" y="1981559"/>
            <a:ext cx="5718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Create an object with materials, for example ceiling/floor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419E95-5334-407F-8AD7-9ADE32664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54" y="3326860"/>
            <a:ext cx="11498688" cy="33657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A2F4E1-12D9-4E57-A59A-27BDC5650A15}"/>
              </a:ext>
            </a:extLst>
          </p:cNvPr>
          <p:cNvSpPr txBox="1"/>
          <p:nvPr/>
        </p:nvSpPr>
        <p:spPr>
          <a:xfrm>
            <a:off x="477798" y="2782111"/>
            <a:ext cx="547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Step 1: Import your assets (e.g., image, 3d models…)</a:t>
            </a:r>
          </a:p>
        </p:txBody>
      </p:sp>
    </p:spTree>
    <p:extLst>
      <p:ext uri="{BB962C8B-B14F-4D97-AF65-F5344CB8AC3E}">
        <p14:creationId xmlns:p14="http://schemas.microsoft.com/office/powerpoint/2010/main" val="1650109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8A6D-93A3-42AA-AA97-A2BA5CDC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 your project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F0F6C0-69C0-43C3-86EF-77470702D09C}"/>
              </a:ext>
            </a:extLst>
          </p:cNvPr>
          <p:cNvSpPr txBox="1"/>
          <p:nvPr/>
        </p:nvSpPr>
        <p:spPr>
          <a:xfrm>
            <a:off x="477798" y="1665704"/>
            <a:ext cx="5718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Create an object with materials, for example ceiling/floor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A2F4E1-12D9-4E57-A59A-27BDC5650A15}"/>
              </a:ext>
            </a:extLst>
          </p:cNvPr>
          <p:cNvSpPr txBox="1"/>
          <p:nvPr/>
        </p:nvSpPr>
        <p:spPr>
          <a:xfrm>
            <a:off x="477798" y="2782111"/>
            <a:ext cx="3656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2: Right click for Import New Asset… or you can drag/drop your images/models directly into your assets folder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8685C0-0BA4-4020-B54B-C16D48CFD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278" y="2128830"/>
            <a:ext cx="7224438" cy="456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006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8A6D-93A3-42AA-AA97-A2BA5CDC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 your project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F0F6C0-69C0-43C3-86EF-77470702D09C}"/>
              </a:ext>
            </a:extLst>
          </p:cNvPr>
          <p:cNvSpPr txBox="1"/>
          <p:nvPr/>
        </p:nvSpPr>
        <p:spPr>
          <a:xfrm>
            <a:off x="477798" y="1665704"/>
            <a:ext cx="5718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Create an object with materials, for example ceiling/floor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A2F4E1-12D9-4E57-A59A-27BDC5650A15}"/>
              </a:ext>
            </a:extLst>
          </p:cNvPr>
          <p:cNvSpPr txBox="1"/>
          <p:nvPr/>
        </p:nvSpPr>
        <p:spPr>
          <a:xfrm>
            <a:off x="477798" y="2782111"/>
            <a:ext cx="3656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3: Create your new primitive object (or entity in A-Frame). For example, a plane (for flat surfaces such as walls/floor/ceiling)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ED9CFF-E030-4F08-8E68-22775114E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519" y="2019408"/>
            <a:ext cx="7158932" cy="466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277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8A6D-93A3-42AA-AA97-A2BA5CDC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 your project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A2F4E1-12D9-4E57-A59A-27BDC5650A15}"/>
              </a:ext>
            </a:extLst>
          </p:cNvPr>
          <p:cNvSpPr txBox="1"/>
          <p:nvPr/>
        </p:nvSpPr>
        <p:spPr>
          <a:xfrm>
            <a:off x="905256" y="1596506"/>
            <a:ext cx="1148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4: Drag your material directly to the object either in the Hierarchy or Scene 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9FBB48-C9FB-43FB-B92D-F43FCD7A9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775" y="2242837"/>
            <a:ext cx="8951340" cy="452679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523482A-858F-48BA-A4A6-1CD6D4A84F84}"/>
              </a:ext>
            </a:extLst>
          </p:cNvPr>
          <p:cNvSpPr/>
          <p:nvPr/>
        </p:nvSpPr>
        <p:spPr>
          <a:xfrm>
            <a:off x="4328809" y="551558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E7C71C3-3EA5-4E77-BFC4-C689044B9007}"/>
              </a:ext>
            </a:extLst>
          </p:cNvPr>
          <p:cNvSpPr/>
          <p:nvPr/>
        </p:nvSpPr>
        <p:spPr>
          <a:xfrm>
            <a:off x="4524866" y="5515583"/>
            <a:ext cx="642438" cy="646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00E9B3-999F-4668-BE54-B24516E919BD}"/>
              </a:ext>
            </a:extLst>
          </p:cNvPr>
          <p:cNvCxnSpPr>
            <a:cxnSpLocks/>
          </p:cNvCxnSpPr>
          <p:nvPr/>
        </p:nvCxnSpPr>
        <p:spPr>
          <a:xfrm flipH="1" flipV="1">
            <a:off x="2658359" y="2925510"/>
            <a:ext cx="2055043" cy="25900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761D42-1FD9-4FAA-BC10-B27FF9755584}"/>
              </a:ext>
            </a:extLst>
          </p:cNvPr>
          <p:cNvCxnSpPr>
            <a:cxnSpLocks/>
            <a:stCxn id="7" idx="7"/>
          </p:cNvCxnSpPr>
          <p:nvPr/>
        </p:nvCxnSpPr>
        <p:spPr>
          <a:xfrm flipV="1">
            <a:off x="5073221" y="4220546"/>
            <a:ext cx="1355859" cy="13896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183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8A6D-93A3-42AA-AA97-A2BA5CDC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 your project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A2F4E1-12D9-4E57-A59A-27BDC5650A15}"/>
              </a:ext>
            </a:extLst>
          </p:cNvPr>
          <p:cNvSpPr txBox="1"/>
          <p:nvPr/>
        </p:nvSpPr>
        <p:spPr>
          <a:xfrm>
            <a:off x="905256" y="1596506"/>
            <a:ext cx="1148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5: Change the size of the materials (or repeat property in A-frame).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523482A-858F-48BA-A4A6-1CD6D4A84F84}"/>
              </a:ext>
            </a:extLst>
          </p:cNvPr>
          <p:cNvSpPr/>
          <p:nvPr/>
        </p:nvSpPr>
        <p:spPr>
          <a:xfrm>
            <a:off x="4328809" y="551558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864AD9-E01E-462F-A19A-FB40FA8DA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046" y="2111577"/>
            <a:ext cx="9985845" cy="474642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AC68CCD-1E13-4018-AEE7-0214E9ECC8DC}"/>
              </a:ext>
            </a:extLst>
          </p:cNvPr>
          <p:cNvSpPr/>
          <p:nvPr/>
        </p:nvSpPr>
        <p:spPr>
          <a:xfrm>
            <a:off x="1564849" y="2677212"/>
            <a:ext cx="537328" cy="2482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7578FE-1B5C-4E49-90D1-9759703E49AF}"/>
              </a:ext>
            </a:extLst>
          </p:cNvPr>
          <p:cNvSpPr/>
          <p:nvPr/>
        </p:nvSpPr>
        <p:spPr>
          <a:xfrm>
            <a:off x="9313682" y="4496586"/>
            <a:ext cx="1857081" cy="1508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0237638-AD1F-4265-8D46-12F317282AD4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2102177" y="2801361"/>
            <a:ext cx="7117237" cy="17706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C66D489F-795E-4292-B82D-705E5A826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344" y="2148574"/>
            <a:ext cx="5857875" cy="1057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14207AB-CD64-41D0-AA29-0D9C1518D236}"/>
              </a:ext>
            </a:extLst>
          </p:cNvPr>
          <p:cNvCxnSpPr/>
          <p:nvPr/>
        </p:nvCxnSpPr>
        <p:spPr>
          <a:xfrm flipH="1" flipV="1">
            <a:off x="9653047" y="3129699"/>
            <a:ext cx="589175" cy="13550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5887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579</Words>
  <Application>Microsoft Office PowerPoint</Application>
  <PresentationFormat>Widescreen</PresentationFormat>
  <Paragraphs>62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Arial Nova Light</vt:lpstr>
      <vt:lpstr>Elephant</vt:lpstr>
      <vt:lpstr>Source Sans Pro</vt:lpstr>
      <vt:lpstr>ModOverlayVTI</vt:lpstr>
      <vt:lpstr>Introduction to Unity3D</vt:lpstr>
      <vt:lpstr>Where to start?</vt:lpstr>
      <vt:lpstr>Check Unity asset version</vt:lpstr>
      <vt:lpstr>Check Unity asset version</vt:lpstr>
      <vt:lpstr>Customize your project</vt:lpstr>
      <vt:lpstr>Customize your project</vt:lpstr>
      <vt:lpstr>Customize your project</vt:lpstr>
      <vt:lpstr>Customize your project</vt:lpstr>
      <vt:lpstr>Customize your project</vt:lpstr>
      <vt:lpstr>Adding navigation to the scene</vt:lpstr>
      <vt:lpstr>Writing scripts some notes</vt:lpstr>
      <vt:lpstr>Writing scripts some popular functions</vt:lpstr>
      <vt:lpstr>Writing scripts some popular functions</vt:lpstr>
      <vt:lpstr>Want to make AR apps? Search template from Assets Store</vt:lpstr>
      <vt:lpstr>Want to make AR apps? Search template from Assets Store</vt:lpstr>
      <vt:lpstr>Want to make AR apps? Or used integrated Vuforia AR Engine</vt:lpstr>
      <vt:lpstr>Want to make AR apps? Or used integrated Vuforia AR Engine</vt:lpstr>
      <vt:lpstr>Want to make AR apps? Or used integrated Vuforia AR Engine</vt:lpstr>
      <vt:lpstr>Want to make AR apps? Or used integrated Vuforia AR Engine</vt:lpstr>
      <vt:lpstr>Want to make AR apps? Or used integrated Vuforia AR Engine</vt:lpstr>
      <vt:lpstr>Want to make AR apps? Or used integrated Vuforia AR Engine</vt:lpstr>
      <vt:lpstr>Want to make AR apps? Or used integrated Vuforia AR Engine</vt:lpstr>
      <vt:lpstr>Want to make AR apps? Or used integrated Vuforia AR Engine</vt:lpstr>
      <vt:lpstr>Want to make AR apps? Or used integrated Vuforia AR Engine</vt:lpstr>
      <vt:lpstr>Want to make AR apps? Or used integrated Vuforia AR Engine</vt:lpstr>
      <vt:lpstr>Want to make AR apps? Or used integrated Vuforia AR Engine</vt:lpstr>
      <vt:lpstr>Want to make AR apps? Or used integrated Vuforia AR Engine</vt:lpstr>
      <vt:lpstr>Want to make AR apps? Or used integrated Vuforia AR Engine</vt:lpstr>
      <vt:lpstr>Want to make AR apps? Or used integrated Vuforia AR Engine</vt:lpstr>
      <vt:lpstr>Want to make AR apps? Or used integrated Vuforia AR Engine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Unity3D</dc:title>
  <dc:creator>Nguyen, Vinh</dc:creator>
  <cp:lastModifiedBy>Nguyen, Vinh</cp:lastModifiedBy>
  <cp:revision>131</cp:revision>
  <dcterms:created xsi:type="dcterms:W3CDTF">2020-10-17T06:02:07Z</dcterms:created>
  <dcterms:modified xsi:type="dcterms:W3CDTF">2020-10-26T20:36:12Z</dcterms:modified>
</cp:coreProperties>
</file>