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omments/comment1.xml" ContentType="application/vnd.openxmlformats-officedocument.presentationml.comments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68" r:id="rId5"/>
    <p:sldId id="259" r:id="rId6"/>
    <p:sldId id="261" r:id="rId7"/>
    <p:sldId id="262" r:id="rId8"/>
    <p:sldId id="267" r:id="rId9"/>
    <p:sldId id="263" r:id="rId10"/>
    <p:sldId id="264" r:id="rId11"/>
    <p:sldId id="265" r:id="rId12"/>
    <p:sldId id="266" r:id="rId13"/>
    <p:sldId id="272" r:id="rId14"/>
    <p:sldId id="269" r:id="rId15"/>
    <p:sldId id="270" r:id="rId16"/>
    <p:sldId id="275" r:id="rId17"/>
    <p:sldId id="280" r:id="rId18"/>
    <p:sldId id="282" r:id="rId19"/>
    <p:sldId id="284" r:id="rId20"/>
    <p:sldId id="283" r:id="rId21"/>
    <p:sldId id="273" r:id="rId22"/>
    <p:sldId id="271" r:id="rId23"/>
    <p:sldId id="274" r:id="rId24"/>
    <p:sldId id="276" r:id="rId25"/>
    <p:sldId id="277" r:id="rId26"/>
    <p:sldId id="278" r:id="rId27"/>
    <p:sldId id="279" r:id="rId28"/>
    <p:sldId id="25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, Vung" initials="PV" lastIdx="1" clrIdx="0">
    <p:extLst>
      <p:ext uri="{19B8F6BF-5375-455C-9EA6-DF929625EA0E}">
        <p15:presenceInfo xmlns:p15="http://schemas.microsoft.com/office/powerpoint/2012/main" userId="S::vung.pham@ttu.edu::b8c352c3-a8a4-49f0-8258-1fcc65ef26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BCB"/>
    <a:srgbClr val="6C6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88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24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0T12:50:17.532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3T17:01:51.317"/>
    </inkml:context>
    <inkml:brush xml:id="br0">
      <inkml:brushProperty name="width" value="0.05292" units="cm"/>
      <inkml:brushProperty name="height" value="0.05292" units="cm"/>
      <inkml:brushProperty name="color" value="#A0A0A0"/>
    </inkml:brush>
  </inkml:definitions>
  <inkml:trace contextRef="#ctx0" brushRef="#br0">6418 5989 24575,'22'0'0,"4"0"0,-11 0 0,16 0 0,-14 0 0,8 0 0,-5 4 0,-4-4 0,9 3 0,-4-3 0,-1 0 0,4 0 0,-4 0 0,5 0 0,-4 0 0,3 0 0,-4 0 0,5 0 0,1 0 0,-1 0 0,6 0 0,-4 0 0,11 0 0,-11 0 0,10 0 0,-4 0 0,0-3 0,5 2 0,-12-7 0,12 7 0,-11-2 0,10-2 0,-4 4 0,0-7 0,5 7 0,-5-7 0,6 7 0,0-3 0,0 4 0,8-5 0,-6 3 0,5-3 0,-7 5 0,6 0 0,-11-3 0,9 2 0,-10-3 0,6 4 0,-6 0 0,-2 0 0,-5-4 0,-1 3 0,-5-2 0,-1 3 0,0 0 0,-4 0 0,4 0 0,0 0 0,2 0 0,4-4 0,0 3 0,0-3 0,0 4 0,1 0 0,-1 0 0,0 0 0,0 0 0,7 0 0,-5-4 0,10 3 0,-4-2 0,6 3 0,1 0 0,6 0 0,-5 0 0,6 0 0,-8-5 0,0 4 0,8-8 0,-6 8 0,5-4 0,-7 0 0,-6 4 0,5-3 0,-12 0 0,5 3 0,0-7 0,2 7 0,0-3 0,4 4 0,-4 0 0,6 0 0,0-4 0,1 2 0,-1-2 0,0 0 0,8 3 0,-6-4 0,-10 2 0,1 1 0,5 0 0,-3-1 0,1 1 0,2 2 0,-6 0 0,1 0-608,17 0 608,-17 0 0,0 0 0,19 0 0,-20 0 0,0 0 0,18 0 0,-18 0 0,1 0 0,-3-3 0,0 1 0,7 1 0,0 0 0,-7-1 0,0-1 0,3 3 0,0 0 0,1 0 0,-1 0 0,-3 0 0,0 0 0,3 0 0,0 0 0,1 1 0,-1-2 0,-3-1 0,0-1 0,3 3 0,0-1 0,24-9 0,0 9 0,0-4 0,0 5 0,-1-5 0,-7 4 0,6-4 0,-13 5 0,6-5 0,-14 4 0,4-3 0,-10 4 0,5 0 0,-7 0 0,0 0 608,0 0-608,1 0 0,-1 0 0,0 0 0,6 0 0,-4 0 0,4-4 0,1 3 0,-5-3 0,10 4 0,4 0 0,0 0 0,5 0 0,-7 0 0,8 0 0,1 0 0,1 0 0,5 0 0,-14 0 0,7-4 0,-9 3 0,1-3 0,-6 4 0,-2 0 0,1 0 0,7 0 0,-3 0 0,-1 0 0,7 0 0,12-6 0,-6 5 0,0-4 0,6 5 0,-14 0 0,7 0 0,-8 0 0,0 0 0,0 0 0,0 0 0,0 0 0,7 0 0,-5 0 0,6 0 0,-15 0 0,6 0 0,-6 0 0,1 0 0,-1 0 0,-7 0 0,6 0 0,-5 0 0,5 0 0,-6 0 0,0 0 0,6 0 0,-4 0 0,3 0 0,2 0 0,0 0 0,7 0 0,0 0 0,1 0 0,6 0 0,-5 0 0,5 0 0,-13 0 0,4 0 0,-15 0 0,8 4 0,-14-3 0,3 3 0,-5-4 0,0 0 0,0 0 0,0 0 0,0 0 0,0 0 0,0 0 0,0 0 0,5 0 0,1 3 0,5-2 0,1 3 0,4-4 0,-3 0 0,10 0 0,-11 0 0,12 0 0,-6 0 0,1-4 0,5 3 0,-5-2 0,6 3 0,-6 0 0,5 0 0,-11 0 0,4 0 0,-11 0 0,-1 0 0,-4 0 0,-1 0 0,-4 0 0,-1 0 0,1 0 0,-4 0 0,8 0 0,-4 0 0,4 0 0,0 0 0,-4 0 0,3 0 0,-2 0 0,-1 0 0,3 0 0,2 0 0,1 0 0,8 0 0,-9 0 0,15 0 0,-13 0 0,13 3 0,-9-2 0,4 3 0,0 0 0,-5-3 0,4 2 0,3 2 0,0-4 0,10 3 0,-10-4 0,5 4 0,-1-3 0,2 3 0,0-4 0,5 4 0,-11-3 0,4 3 0,-11-4 0,-1 0 0,0 4 0,-4-3 0,9 3 0,-8-4 0,8 0 0,-4 0 0,0 0 0,4 0 0,-8 0 0,-1 2 0,-2-1 0,-3 1 0,4-2 0,-3 0 0,-2 0 0,1 0 0,-4 0 0,4 0 0,-1 0 0,-2 0 0,5 3 0,4-2 0,-1 2 0,4-3 0,-5 0 0,0 3 0,0-2 0,0 5 0,5-5 0,-4 2 0,9 1 0,-13-3 0,7 2 0,-7-3 0,-1 0 0,-1 0 0,-3 0 0,0 3 0,-1-2 0,1 1 0,0-2 0,-1 0 0,1 0 0,-1 0 0,0 0 0,1 0 0,-1 0 0,0 0 0,1 3 0,3-3 0,1 3 0,9-3 0,-3 3 0,3-2 0,-5 2 0,0-3 0,0 0 0,-4 0 0,0 0 0,-7 2 0,2-1 0,-3 1 0,0-2 0,-3 3 0,-3-3 0,1 4 0,-1-3 0,3 4 0,-3-5 0,4 5 0,-4-5 0,1 3 0,0-1 0,1 0 0,2-1 0,5-4 0,-4-3 0,6-1 0,-7 1 0,5 3 0,-4-2 0,1 2 0,-2-2 0,3 0 0,-3-1 0,2 1 0,1-1 0,-3 0 0,3 0 0,0-3 0,-2 2 0,2-2 0,-1 3 0,-1 0 0,2 0 0,-3 1 0,0-1 0,2 1 0,-2-1 0,3 1 0,-3-1 0,0 0 0,2 0 0,-1 1 0,1-1 0,-2 0 0,0 1 0,0-1 0,0-4 0,0 4 0,0-7 0,0 2 0,0 1 0,0-3 0,0 6 0,0-3 0,0 5 0,0-1 0,0 0 0,0 0 0,0 1 0,0-1 0,0 0 0,0 1 0,0-1 0,0 0 0,0 1 0,0-1 0,0-3 0,0 0 0,0-2 0,0 3 0,0 3 0,0-1 0,0 0 0,3 0 0,-3-3 0,3 3 0,-3-4 0,0 5 0,0-1 0,0 0 0,0 1 0,0-1 0,0 1 0,0 0 0,0 0 0,0 0 0,0 0 0,0-1 0,0 1 0,0-1 0,0 1 0,0 0 0,0 0 0,-2 3 0,1 2 0,-1 3 0,2 2 0,-2-3 0,2 2 0,-5-3 0,2 1 0,-3-2 0,1 2 0,0-1 0,-1 1 0,1 0 0,0-1 0,-1 1 0,1-2 0,-1 0 0,1 0 0,-1 0 0,0 0 0,1 0 0,-1 0 0,1 0 0,-1 0 0,1 0 0,0 0 0,0 0 0,-1 0 0,1 0 0,-1 0 0,1 0 0,-1 0 0,1 0 0,-1 0 0,-3 0 0,2 0 0,-6 0 0,6 0 0,-6-3 0,6 2 0,-6-2 0,7 3 0,-8-3 0,4 2 0,0-2 0,-4 0 0,4 2 0,-4-5 0,0 5 0,3-2 0,-7 3 0,7-3 0,-8 2 0,5-2 0,0 3 0,0-3 0,3 2 0,-2-2 0,3 3 0,-5 0 0,1 0 0,4-3 0,-3 2 0,2-1 0,-3 2 0,0-3 0,-5 2 0,4-5 0,-1 5 0,-2-2 0,6 3 0,-7-3 0,5 2 0,0-2 0,4 3 0,-4-4 0,4 4 0,-4-3 0,3 3 0,-2 0 0,3 0 0,-5-4 0,1 4 0,-5-4 0,4 4 0,-9 0 0,8 0 0,-3 0 0,5-3 0,0 3 0,0-4 0,3 4 0,-2 0 0,3-3 0,-1 2 0,2-2 0,-1 3 0,0 0 0,-4 0 0,-1 0 0,1 0 0,0 0 0,-5 0 0,4 0 0,-9 0 0,8 0 0,-3 0 0,5 0 0,-5 0 0,3 0 0,-3 0 0,9 0 0,-8 0 0,6 0 0,-4 0 0,3 0 0,3 0 0,-1 0 0,-2 0 0,7 0 0,-8 0 0,8 0 0,-4 0 0,1 0 0,2 0 0,-6 0 0,6 0 0,-6 0 0,3 0 0,-5 0 0,1 0 0,-5 0 0,-1-3 0,-5 2 0,-1-3 0,1 4 0,0 0 0,-7 0 0,5 0 0,-4 0 0,6 0 0,0 0 0,4 0 0,2 0 0,0 0 0,3 0 0,-3 0 0,5 0 0,0 0 0,0 0 0,0-3 0,3 2 0,-2-2 0,7 3 0,-8 0 0,8 0 0,-8 0 0,8 0 0,-4 0 0,1-3 0,-2 2 0,1-2 0,-3 3 0,6 0 0,-2 0 0,-1 0 0,3 0 0,-6 0 0,7 0 0,-8 0 0,8 0 0,-8 0 0,8 2 0,-7-1 0,6 1 0,-6-2 0,6 0 0,-6 0 0,6 0 0,-6 0 0,6 0 0,-6 0 0,3 0 0,-1 0 0,-2 0 0,3 0 0,-5 0 0,-4 0 0,4-3 0,-4 2 0,0-2 0,3 3 0,-3 0 0,0 0 0,4 0 0,-10 0 0,10 0 0,-4 0 0,0 4 0,3-3 0,-3 3 0,5-4 0,-5 0 0,4 0 0,-9 0 0,3 3 0,-4-2 0,0 3 0,0-4 0,0 0 0,-1 0 0,6 3 0,-10-2 0,8 2 0,-5-3 0,3 0 0,12 0 0,-11 0 0,11 0 0,-7 0 0,0 0 0,7 0 0,-11 0 0,15 0 0,-15 0 0,12 0 0,-8 0 0,5 0 0,-6 0 0,9 0 0,-7 0 0,7 0 0,1 0 0,-3 0 0,2 0 0,1 0 0,-3 0 0,6 0 0,-6 0 0,2 0 0,-3 0 0,4 0 0,-3 0 0,6 0 0,-6 0 0,2 0 0,1 0 0,-3 0 0,6 0 0,-6 0 0,2 0 0,-3 0 0,4 0 0,-3 0 0,2 0 0,-8 0 0,4 0 0,-4 3 0,0-2 0,-2 2 0,1 0 0,-4-2 0,3 2 0,1-3 0,-4 0 0,4 0 0,-6 0 0,1 0 0,0 0 0,4 0 0,-3 0 0,4 0 0,-5 0 0,-1 0 0,1 0 0,0 0 0,4 0 0,-3 4 0,4-3 0,3 3 0,0-4 0,6 0 0,-3 0 0,0 0 0,-5 0 0,-1 0 0,-6 0 0,1 0 0,-7 0 0,-1 0 0,-14 0 0,-1 0-417,-1 0 417,3 0 0,7 4 0,6-3 0,7 3 0,2-4 0,8 0 0,-3 0 417,5 0-417,3 0 0,2 0 0,3 0 0,-3 0 0,2 0 0,-2 0 0,-1 0 0,4 0 0,-4 0 0,1 0 0,-2 0 0,-3 0 0,0 0 0,-5 0 0,-2 0 0,1 0 0,-10 0 0,8 0 0,-5 0 0,3 0 0,9 0 0,-4 0 0,5 0 0,0 3 0,0-2 0,0 2 0,-1-3 0,-4 0 0,-1 0 0,-12 0 0,-1 0 0,-6 0 0,0 0 0,6 0 0,-5 4 0,11-2 0,-4 2 0,5 0 0,1-3 0,0 2 0,4-3 0,2 0 0,5 0 0,0 0 0,0 0 0,0 0 0,-1 0 0,5 0 0,-3 0 0,2 0 0,-3 0 0,0 3 0,0-2 0,0 2 0,-5 1 0,3-3 0,-8 3 0,-3-4 0,-6 4 0,0-3 0,-5 4 0,5-5 0,-6 0 0,-8 0 0,6 0 0,1 0 0,2 0 0,11 0 0,-4 0 0,6 0 0,-1 3 0,6-2 0,1 3 0,0-4 0,-2 0 0,1 0 0,-4 0 0,-3 0 0,0 0 0,-11 0 0,5 0 0,-13 0 0,5 0 0,-14 5 0,14-4 0,-5 4 0,-1-5 0,-1 0 0,6 0 0,-3 0 0,18 0 0,-4 0 0,6 0 0,-1 0 0,6 0 0,-4 0 0,4 0 0,0 0 0,-4 4 0,8-3 0,-8 3 0,9-1 0,-9-3 0,3 4 0,1-1 0,-4-3 0,8 4 0,-8-4 0,4 0 0,-1 3 0,-2-3 0,2 4 0,-3-4 0,-2 0 0,1 0 0,0 3 0,5-2 0,-4 7 0,8-7 0,-3 2 0,5 0 0,4-2 0,-4 2 0,4-3 0,-4 0 0,0 0 0,0 0 0,-1 0 0,5 0 0,-3 0 0,2 0 0,-3 0 0,0 0 0,-5 0 0,4 0 0,-9-3 0,-2 2 0,-14-3 0,-2 4 0,11-3 0,0 0-474,-20 2 474,19-2 0,-1 0 0,1 3 0,0 0 0,-1 0 0,-1 0 0,-3 0 0,-1 0 0,5 0 0,0 0 0,-5 0 0,2 0 0,-14 0 0,1 0 0,11 0 0,16 0 0,-3 0 0,14 0 0,-2 0 0,3 0 474,-3 0-474,-1 0 0,1 0 0,-1 0 0,-6 0 0,5 0 0,-4 0 0,0 0 0,3 0 0,-3-3 0,5 2 0,0-2 0,0 3 0,0 0 0,-1 0 0,5 0 0,-3 0 0,6 0 0,-6 0 0,2 0 0,-3 0 0,-5 0 0,4 0 0,-9 0 0,8 0 0,-8 0 0,9 0 0,-9 0 0,8 0 0,-8 0 0,13 0 0,-13 0 0,13 0 0,-5 0 0,-2 4 0,6-3 0,-7 3 0,5-4 0,-5 3 0,7-2 0,-11 3 0,12-1 0,-8-2 0,4 2 0,-4-3 0,-1 0 0,0 0 0,-10 0 0,13 3 0,-13-2 0,10 2 0,0-3 0,-10 0 0,8 0 0,-5 0 0,3 4 0,9-3 0,-9 2 0,12 0 0,-11-2 0,15 1 0,-10-2 0,7 0 0,-3 0 0,0 3 0,0-2 0,0 2 0,3-3 0,-2 0 0,3 3 0,-1-2 0,-2 2 0,3-3 0,0 0 0,-4 0 0,4 0 0,-4 0 0,0 0 0,-1 0 0,2 0 0,-2 0 0,5 0 0,-3 0 0,3 0 0,-4 0 0,-1 0 0,1 0 0,4 0 0,-3 0 0,3 3 0,-5-2 0,1 2 0,0-3 0,4 0 0,-3 0 0,6 0 0,-2 0 0,4 0 0,-1 0 0,1 0 0,-1 0 0,1 0 0,0 2 0,0-1 0,0 1 0,0-2 0,0 0 0,-1 0 0,1 0 0,0 0 0,2-2 0,1 0 0,2 1 0,0 7 0,0 0 0,0 9 0,0-9 0,0 3 0,0 0 0,3-5 0,-3 5 0,3-6 0,-3 3 0,0-1 0,0 1 0,2 0 0,-2-1 0,3 0 0,-3 1 0,2-1 0,-2 0 0,3 0 0,-3 1 0,0 0 0,0-1 0,2 1 0,-1 0 0,1-1 0,-2 5 0,3-4 0,-2 4 0,1-5 0,-2 1 0,0 0 0,0-1 0,0 1 0,3 0 0,-3-1 0,3 1 0,-3 0 0,0-1 0,0 1 0,0 0 0,2-1 0,-1 1 0,1 3 0,-2-2 0,0 2 0,0 1 0,0 0 0,0 0 0,0 0 0,0-1 0,0 1 0,0 1 0,0 2 0,0-3 0,0 0 0,4 4 0,-4-8 0,3 4 0,-3-5 0,0 5 0,0-4 0,0 7 0,0-6 0,0 2 0,0-3 0,0 0 0,0-1 0,0 1 0,0-1 0,0 0 0,0 1 0,0-1 0,0 1 0,0-1 0,0 0 0,0 1 0,0-2 0,0 1 0,0 0 0,2-3 0,-1-2 0,3-1 0,-1-1 0,2 0 0,0 1 0,0-2 0,1 3 0,-3-2 0,2 1 0,-2-1 0,2 2 0,1-3 0,-1 3 0,1-3 0,-1 3 0,-2-3 0,1 3 0,-1-3 0,2 3 0,0 0 0,0 0 0,-3 0 0,0 0 0</inkml:trace>
  <inkml:trace contextRef="#ctx0" brushRef="#br0" timeOffset="5571">6350 6247 24575,'0'11'0,"0"1"0,0 2 0,0 7 0,0-6 0,0 6 0,0-7 0,0-4 0,0 3 0,0 0 0,0 2 0,0-2 0,0-4 0,0 1 0,0-4 0,0 4 0,0-5 0,0 1 0,0 0 0,0 3 0,0-2 0,0 2 0,0 0 0,0-2 0,0 2 0,0 1 0,0-4 0,3 8 0,-2-8 0,2 7 0,-3-6 0,0 2 0,0 1 0,0-4 0,0 7 0,0-2 0,0 3 0,0-4 0,0 8 0,0-6 0,0 7 0,0 0 0,0-4 0,0 4 0,0-5 0,0 5 0,0-3 0,0-1 0,0-2 0,0-3 0,0 1 0,0 2 0,0-3 0,0 4 0,0 0 0,0 0 0,0 0 0,0 0 0,0 5 0,0-4 0,0 5 0,0-6 0,0 0 0,0 0 0,0 0 0,3 0 0,-2-4 0,2 3 0,-3-6 0,3 6 0,-2-6 0,2 2 0,-3 0 0,0-2 0,0 2 0,2-3 0,-1-1 0,2 1 0,-3-1 0,0 0 0,0 0 0,1-3 0,0 2 0,1-1 0,-2 1 0,0 1 0,0-2 0,0-1 0</inkml:trace>
  <inkml:trace contextRef="#ctx0" brushRef="#br0" timeOffset="9576">8615 6046 24575,'0'21'0,"0"1"0,0 9 0,0-4 0,-3-1 0,2-2 0,-2-3 0,3-1 0,-4 4 0,3-9 0,-2 9 0,3-9 0,0 9 0,0-8 0,-4 8 0,3-4 0,-3 0 0,4 4 0,0-8 0,0 3 0,0-5 0,0-4 0,0-1 0,0 1 0,0-4 0,0 4 0,0-4 0,0-1 0,0 5 0,0-4 0,0 4 0,0-5 0,0 1 0,0-1 0,0 5 0,0-4 0,0 4 0,0-4 0,0-1 0,0 1 0,0-1 0,0 1 0,0 4 0,0-4 0,3 7 0,-2-2 0,2 3 0,-3 0 0,0 0 0,0 0 0,0-4 0,0 3 0,0-6 0,0 2 0,3 1 0,-2-4 0,2 7 0,-3-6 0,0 6 0,0-6 0,0 2 0,3 1 0,-2-4 0,2 4 0,-3-5 0,0 1 0,0 0 0,0-1 0,3 1 0,-3 0 0,3-1 0,-3 1 0,0-1 0,2 0 0,-1 0 0,1 1 0,-2-1 0,0-1 0,0 1 0,0 0 0,3 0 0,-3 0 0,2 0 0,-2 0 0,0 0 0,0 1 0,0-1 0,0 0 0,0 0 0,0 0 0,0 0 0,0 0 0,0 0 0,0 0 0,0 0 0,0 0 0,0 0 0,0 0 0,3-3 0,-3 3 0,3-3 0,-3 3 0,0 0 0,0 0 0,0 0 0,0-3 0,0 0 0</inkml:trace>
  <inkml:trace contextRef="#ctx0" brushRef="#br0" timeOffset="12491">10466 6020 24575,'0'12'0,"-3"0"0,2 2 0,-2 0 0,3 5 0,0 2 0,0 10 0,0-4 0,-4 10 0,2-4 0,-6 7 0,2-1 0,1 0 0,0-6 0,2-2 0,2-5 0,-3-6 0,4-1 0,0-9 0,0 3 0,0-6 0,0 6 0,0-6 0,-3 2 0,3-3 0,-3 3 0,3-2 0,0 6 0,0-6 0,0 6 0,0-7 0,0 4 0,0-1 0,0 1 0,0 1 0,0 2 0,0-6 0,0 6 0,0-3 0,0 9 0,0-3 0,0 14 0,0-8 0,0 9 0,0-6 0,0-4 0,0-2 0,0-5 0,0-4 0,0 0 0,0-5 0,0 1 0,0 0 0,0-1 0,0 1 0,0-1 0,0 0 0,0-1 0,0 1 0,0 0 0,2-3 0,-1 0 0,1-2 0</inkml:trace>
  <inkml:trace contextRef="#ctx0" brushRef="#br0" timeOffset="14919">12295 5923 24575,'0'16'0,"-4"11"0,3-5 0,-3 10 0,4-1 0,0-4 0,0 11 0,0-6 0,0 7 0,0 0 0,0-6 0,0 4 0,0-4 0,0 0 0,0-6 0,0-3 0,0-9 0,0 4 0,0-8 0,0-2 0,0-3 0,0-1 0,0 1 0,0 0 0,0-1 0,0 1 0,0-1 0,0 1 0,0-1 0,3 5 0,-2-4 0,2 7 0,-3-6 0,0 2 0,0-3 0,0 0 0,0 3 0,0-2 0,0 2 0,2-3 0,-1-1 0,1 1 0,-2 0 0,0-1 0,0 5 0,0-4 0,0 7 0,0-6 0,0 2 0,0 1 0,0-4 0,0 4 0,0-5 0,0 5 0,0-4 0,0 4 0,0-5 0,0 1 0,0 0 0,0-1 0,0 1 0,0-1 0,0 1 0,0-1 0,0 1 0,0-1 0,0 1 0,0-1 0,0 5 0,0-4 0,0 4 0,0-1 0,0-2 0,3 2 0,-3 0 0,3 0 0,-3 2 0,0-3 0,0-3 0,0 1 0,0 0 0,0-1 0,0 1 0,0 0 0,0-1 0,0 1 0,0-1 0,0-1 0,0 1 0,0 0 0,2-3 0,-2 0 0,2-2 0</inkml:trace>
  <inkml:trace contextRef="#ctx0" brushRef="#br0" timeOffset="16981">14282 5924 24575,'0'49'0,"0"0"0,0 0 0,-4-3 0,3-7 0,-4 0 0,5-6 0,0 5 0,0-12 0,0 1 0,0-3 0,0-9 0,0 4 0,0-5 0,0-3 0,0-2 0,0 0 0,0-2 0,0 6 0,0-6 0,0 2 0,0-3 0,0 3 0,0 1 0,0 5 0,0-1 0,0 5 0,0 1 0,0 5 0,0 0 0,0 0 0,0 0 0,0 0 0,0 0 0,0-9 0,0 8 0,0-17 0,0 8 0,0-10 0,0 1 0,0 0 0,0-1 0,0 1 0,0 0 0,0-1 0,0 0 0,0 0 0,0-3 0,0 0 0</inkml:trace>
  <inkml:trace contextRef="#ctx0" brushRef="#br0" timeOffset="19354">15991 6025 24575,'0'21'0,"0"1"0,0 4 0,0 5 0,0 2 0,0 6 0,0 1 0,0-1 0,0 0 0,0 0 0,0 0 0,0-6 0,0 5 0,0-16 0,0 3 0,0-11 0,0-3 0,0 2 0,0-7 0,0 4 0,0-5 0,0 1 0,0-1 0,0 0 0,0 0 0,0-1 0,0 1 0,0 1 0,0-1 0,0 0 0,0 0 0,0 4 0,0 1 0,0 4 0,0-3 0,0 2 0,0 3 0,0 0 0,0 4 0,0-9 0,0-2 0,0-3 0,0-1 0,0 0 0,0 0 0,0 0 0,0-1 0,0 1 0,0 0 0,0 0 0,0 0 0,0 0 0,0 0 0,0 0 0,0 0 0,0 0 0,0 0 0,0-1 0,0 1 0,1-2 0,0-1 0,1-2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0T15:49:59.4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14377 5903 24575,'49'0'0,"-7"-2"0,6 1 0,-3-1 0,-7-2 0,1 1-1070,10 1 0,5 0 0,-8 0 1070,5-3 0,-20 2 0,0 1 1010,10 1-1010,6-9 0,-8 9 527,-6-7-527,5 7 0,-5-3 0,0 4 0,22 0 0,-18 0 0,-4 0 0,-2 0 0,4 0 0,18 0 0,-18 0 1673,5-3-1673,9 2 0,-13-3 0,8 4 0,-6 0 0,-11 0 0,10 0 0,-4-4 0,6 3 0,1-4 0,-1 1 0,0 3 0,0-4 0,1 1 0,-7 3 0,21-3 0,-22 4 0,22 0 0,-27 0 0,4 0 0,1 0 0,-5 0 0,10 0 0,-10 0 0,11 0 0,-11 0 0,10 0 0,-4 0 0,6 0 0,1 0 0,-1 0 0,0 0 0,0 0 0,0 0 0,1 0 0,-1 0 0,0 0 0,0 0 0,0 0 0,0 0 0,0 0 0,-6 0 0,5 4 0,-5-3 0,6 3 0,-6-4 0,5 0 0,-5 0 0,6 0 0,-6 0 0,5 0 0,-5 0 0,0 0 0,4 0 0,-10 0 0,4 0 0,-6 0 0,0 0 0,7 0 0,-6 0 0,6 0 0,-7 0 0,6 0 0,-4 0 0,11 0 0,-5 0 0,0 0 0,5 0 0,-5 0 0,6 5 0,0-4 0,0 3 0,0-4 0,0 0 0,8 0 0,-7 4 0,14-3 0,-13 4 0,13-5-631,-5 0 631,7 0 0,0 0 0,-8 0 0,6 0 0,-13 0-208,6 0 208,0 0 0,-6 0 0,5 0 0,-6 0 0,-1 0 0,0 0 0,-1 0 0,1 0 0,-7 0 0,-1 0 0,1 0 0,-6 0 624,6 0-624,-12 0 215,4 0-215,-4 0 0,12 4 0,-5-3 0,10 4 0,-4-5 0,6 0 0,1 0 0,-1 0 0,7 0 0,-4 0 0,4 0 0,-7 0 0,8 0 0,-6 0 0,12 0 0,-12 0 0,13 0 0,-12 0 0,4 0 0,-13 0 0,5 0 0,-17 0 0,16 0 0,-15 0 0,15 0 0,-10 0 0,11 0 0,-5 0 0,6 0 0,0 0 0,8 0 0,1 0 0,1-5 0,4 4 0,-12-3 0,5-1 0,-6 4 0,-1-3 0,-6 4 0,4 0 0,-10 0 0,5-4 0,-1 3 0,-4-3 0,11 4 0,-11 0 0,4 0 0,0 0 0,-4 0 0,11-4 0,-11 3 0,4-3 0,1 4 0,-5 0 0,4 0 0,1 0 0,1 0 0,0-4 0,4 3 0,-10-3 0,10 0 0,-10 3 0,4-3 0,-11 4 0,-1 0 0,-5 0 0,-3 0 0,-2 0 0,-3 0 0,-1 0 0,1 0 0,0 0 0,-1 0 0,1 0 0,-1 0 0,0 0 0,1 0 0,-1 0 0,1 0 0,0 0 0,3 0 0,-3 0 0,4 0 0,-4 0 0,-1 0 0,1 0 0,0 0 0,-1 0 0,-2 0 0,0 0 0</inkml:trace>
  <inkml:trace contextRef="#ctx0" brushRef="#br0" timeOffset="4141">14521 5791 24575,'-5'3'0,"2"2"0,-2-4 0,4 3 0,-4-3 0,5 3 0,-5-3 0,2 4 0,-2-3 0,2 4 0,-2-4 0,2 3 0,-3-4 0,0 4 0,1-2 0,0 2 0,0-2 0,2 1 0,-2-3 0,4 4 0,-3-5 0,3 5 0,-3-4 0,1 1 0,0 1 0,-2-3 0,2 3 0,0-1 0,-3 2 0,3 1 0,-2-2 0,-1 2 0,0-2 0,0 3 0,1-3 0,-1 2 0,1-4 0,2 4 0,-5-5 0,6 5 0,-10-1 0,7 1 0,-7-1 0,5 1 0,-2-2 0,3 3 0,0-3 0,3 2 0,-2-5 0,3 2 0,1-2 0,5 0 0,2 0 0,7 0 0,-6 0 0,6 0 0,-6 0 0,2 0 0,1 0 0,-4 0 0,4 0 0,-5 0 0,1 0 0,-1 0 0,1 0 0,-1 0 0,1 0 0,0 0 0,-1 0 0,1 3 0,0-3 0,-1 3 0,1-3 0,-1 0 0,0 0 0,-2 3 0,1-3 0,-1 3 0,-1-1 0,1 0 0,-3 3 0,2-3 0,-1 3 0,4-2 0,-2 0 0,3 2 0,-1-4 0,-2 4 0,2-5 0,-4 5 0,4-4 0,-5 4 0,5-5 0,-3 3 0,3-3 0,-3 2 0,2-2 0,-1 3 0,1-3 0,-1 1 0,-1 0 0,-2 1 0</inkml:trace>
  <inkml:trace contextRef="#ctx0" brushRef="#br0" timeOffset="15032">21722 9426 24575,'-34'0'0,"-1"-4"0,0 3 0,-2 1 0,-18-5-1565,0 5 1,0 0 1564,-1 0 0,11 3 0,-3 0 0,2-3 0,-1 1 0,6 2 0,-1 0 0,-14-3 0,3 0 0,18 0 0,3 0 409,-4-1 0,-1 2-409,-18 2 0,-1 0 0,18-2 0,-1-1-554,-2 2 1,-4 0-1,4 1 554,1 0 0,1 0 0,-4-2 0,-1-1 0,1 4 0,0-1 0,-4-3 0,-2 0 0,9 1 0,-1 1 0,-1 0 0,-1-1 0,0-1 0,1 1 0,3 2 0,1 1 0,0-1 0,-16-2 0,4-1-562,15 3 1,1-1 561,-9 1 0,0 0 0,5-2 0,1-1 0,-1 3 0,0 0 0,5 0 0,0-1 0,-13-2 0,2 1 0,-11 4 449,19-3 1,1 0-450,-5-1 112,1 4-112,0-5 2198,-1 0-2198,8 0 1358,-6 0-1358,5 0 528,-6 0-528,-1 0 0,7 0 0,-4 4 0,10-3 0,-5 4 0,7-5 0,-7 0 0,11 0 0,-10 0 0,5 0 0,-1 0 0,-11 0 0,5 0 0,0 0 0,-5 0 0,5 0 0,-6 0 0,-1 0 0,-6 0 0,5 0 0,-13 0 0,13 4 0,-13-3 0,13 3 0,-6-4 0,0 0 0,6 5 0,-13-4 0,13 3 0,-13-4-510,5 0 510,1 0 0,-6 0 0,5 0 0,1 0 0,1 0 0,0 0 0,6 0 0,-6 0 0,8 0-92,0 0 92,0 0 0,-1 0 0,7 0 0,-4 0 0,4 0 508,-7 0-508,1 0 0,-7 0 0,-11 0-720,6 0 720,20 2 0,0 1 0,2-2 0,0-1 0,1 3 0,-2-1 0,-6-1 0,-1-2 0,8 1 0,0 0 0,-3 0 0,-1 0 0,1 0 0,0 0 0,3 0 0,0 0 0,-28 0 0,4 5 0,5-4 0,-7 4 0,0-5 0,-1 5 0,7-3 0,-5 3 0,13-5 0,-13 4-288,13-2 288,-6 3 0,0-5 0,12 3 0,-4-2 0,8 3 0,4 0 0,-11-3 801,11 3-801,-4-4 301,5 0-301,1 3 0,-6-2 0,4 3 0,-11-4 0,5 4 0,0-3 0,-4 4 0,-4 0 0,0-4 0,-13 4-566,5-5 566,-7 0 0,24 3 0,0-1 0,3-1 0,-1 0 0,-2 1 0,0 1 0,0 0 0,-1 0 0,0-2 0,-1-1 0,1 3 0,0 0-548,-9 0 1,0 0 547,12-2 0,0 0 0,-12 2 0,1 0 0,11-3 0,1 0 0,-3 2 0,0 1 0,-1-3 0,1 1-264,3 2 1,0-1 263,0-2 0,1 0 0,-18 0 0,13 4 0,1-3 520,7 2-520,-1-3 1095,6 0-1095,5 0 573,1 0-573,4 0 0,0 0 0,-4 0 0,4 0 0,-4 0 0,0 0 0,-5 0 0,3 0 0,-8-3 0,9 2 0,-9-3 0,-3 4 0,0-4 0,-10 3 0,4-2 0,-6 3 0,-8-6 0,6 5-368,10-4 1,-1 0 367,-19 3 0,15-3 0,-1-1 0,-14 0 0,16 0 0,-1 0 0,-15 0 0,19 1 0,0 0 0,-17-1 0,-5 0 0,13 1 0,0 2 0,10 2 0,-1-3 0,5 4 0,-4-4 0,11 3 735,1-2-735,0 3 0,4 0 0,-9-4 0,3 3 0,1-3 0,-4 1 0,4 2 0,-6-3 0,1 4 0,0 0 0,4-3 0,2 2 0,0-2 0,3 3 0,-8 0 0,4-4 0,0 3 0,-4-3 0,3 4 0,-4 0 0,5 0 0,-4-3 0,3 2 0,-4-3 0,-7 4 0,6 0 0,-6 0 0,-6 0 0,14 0 0,-19 0 0,15 0 0,-11 0 0,-8 0 0,12 0 0,-10 0 0,12-4 0,0 3 0,1-4 0,7 5 0,0 0 0,-1 0 0,1 0 0,4 0 0,-3 0 0,9 0 0,0 0 0,1 0 0,8-2 0,-4 1 0,4-2 0,-3 3 0,2 0 0,-2 0 0,3-2 0,-3 1 0,2-1 0,-3 2 0,5 0 0,-5-3 0,3 2 0,-11-2 0,2 3 0,-5 0 0,-3 0 0,-2 0 0,-15 0 0,-7 0 0,11 0 0,7 2 0,0 1 0,-9-1 0,7 3 0,-1 0 0,-15-4 0,7 8 0,-4-8 0,16 3 0,-16 0 0,12-3 0,0 3 0,1-4 0,7 0 0,-7 0 0,11 0 0,-16 0 0,15 0 0,-16 5 0,12-4 0,-6 3 0,7-4 0,-1 0 0,1 0 0,0 0 0,-1 0 0,1 0 0,5 0 0,-4 0 0,8 0 0,-8 0 0,9 0 0,-5 0 0,6 0 0,0 0 0,0 0 0,0 0 0,-5 0 0,-2 0 0,-4 0 0,0 0 0,-1 0 0,-5 0 0,-2 0 0,0 0 0,-12 0 0,10 5 0,-12-4 0,8 3 0,-1-4 0,1 0 0,-8 0 0,6 0 0,-13 0 0,19 0 0,-4 0 0,14 0 0,-6 0 0,12-3 0,-5 3 0,13-3 0,1 3 0,1-2 0,3 1 0,-4-1 0,4 2 0,-4 0 0,5 0 0,-1 0 0,3-3 0,-2 2 0,-2-1 0,0 2 0,-2 0 0,-1 0 0,3 0 0,-2 0 0,4 0 0,-1 0 0,1 0 0,0-3 0,-4 3 0,2-3 0,-3 3 0,5 0 0,-1 0 0,0 0 0,0 0 0,1 0 0,-1 0 0,3 0 0,1 0 0</inkml:trace>
  <inkml:trace contextRef="#ctx0" brushRef="#br0" timeOffset="17993">9222 9411 24575,'-5'6'0,"-2"-1"0,3-2 0,1 2 0,-2-4 0,2 4 0,-3-2 0,0 0 0,1 2 0,-1-2 0,-4 3 0,4 0 0,-4-2 0,4 1 0,1-4 0,-1 4 0,0-5 0,0 5 0,1-4 0,-1 4 0,0-4 0,3 4 0,-2-5 0,2 3 0,-3-3 0,3 2 0,-2-1 0,2 1 0,0 1 0,-2-3 0,2 5 0,-3-5 0,3 5 0,-1-4 0,1 1 0,0 1 0,-1-3 0,1 3 0,1-1 0,-3-2 0,2 3 0,1-1 0,-2-2 0,1 3 0,-2-1 0,1-2 0,-1 5 0,-1-5 0,4 4 0,-4-3 0,4 1 0,-4-2 0,1 2 0,1-1 0,1 3 0,-1-4 0,3 4 0,0-1 0,3 0 0,1 1 0,2-3 0,-2 3 0,1-3 0,-1 4 0,2-3 0,1 4 0,-1-1 0,1 1 0,-1-1 0,1 1 0,-3 0 0,2-1 0,-2 1 0,3 0 0,0-1 0,-1 1 0,-1 0 0,1-1 0,-2 1 0,2-1 0,-2 1 0,-1-1 0,1 1 0,-2 0 0,3-3 0,-3 2 0,1-3 0,0 1 0,-2-1 0,2-2 0</inkml:trace>
  <inkml:trace contextRef="#ctx0" brushRef="#br0" timeOffset="22205">21982 14693 24575,'-16'0'0,"-5"4"0,5-3 0,-8 2 0,4-3 0,-1 0 0,-3 4 0,-2-3 0,-1 3 0,-11-4 0,5 0 0,-6 0 0,-12 4 0,9-3 0,-9 4 0,18-5 0,-5 0 0,12 0 0,-12 0 0,11 0 0,-4 0 0,-8 0 0,10 0 0,-16 0 0,18 0 0,-22 3 0,19-2 0,-13 3 0,23-4 0,1 0 0,0 0 0,3 0 0,-3 0 0,5 0 0,0 0 0,0 0 0,0 0 0,-1 0 0,1 0 0,0 0 0,0 0 0,4 0 0,-4 0 0,8 0 0,-4 0 0,4 0 0,1 0 0,-1 0 0,1 0 0,-1 0 0,1 0 0,0 0 0,0 0 0,0 0 0,0 0 0,0 0 0,3 2 0,-3-1 0,3 1 0,-4-2 0,2 0 0,-1 0 0,3 0 0,0 0 0</inkml:trace>
  <inkml:trace contextRef="#ctx0" brushRef="#br0" timeOffset="24061">20792 14576 24575,'-5'8'0,"2"0"0,0-3 0,1 1 0,1-1 0,-4 1 0,2 0 0,0-1 0,0 1 0,3 0 0,-2-1 0,-1 1 0,0-1 0,-2 1 0,4-1 0,-4-2 0,4 3 0,-4-3 0,5 2 0,-5 1 0,4 0 0,-4-1 0,2 1 0,-1-1 0,-1 1 0,5-1 0,-5 1 0,2-1 0,-2 0 0,2-1 0,-2-1 0,3-1 0,-2 0 0,5-2 0,2 5 0,7-5 0,-4 5 0,4-1 0,-1 2 0,-2 0 0,2 0 0,0 0 0,-2 0 0,6 1 0,-9-1 0,9 1 0,-9-2 0,3 2 0,2-4 0,-8 2 0,8-2 0,-6 3 0,3-1 0,-3 1 0,2-3 0,-2 2 0,2-4 0,1 1 0,-4 1 0,2-3 0,-1 3 0,0-1 0,-1-1 0,-2 2 0</inkml:trace>
  <inkml:trace contextRef="#ctx0" brushRef="#br0" timeOffset="31784">22018 16126 24575,'-41'0'0,"-8"-5"0,22 5 0,-3-1 0,-20-4 0,-2 0-2017,10 4 0,0 1 2017,3-2 0,-3 0 0,3 1 0,0 0 0,0 2 0,-14-1 0,0 0 0,8 0 0,-1 0 0,-2-2 0,-5-1 0,2 1 0,11 2 0,1-1 0,-1 1-827,-11-2 0,-2 0 1,1 0 826,11-1 0,0 1 0,1 0 0,-1 1 0,-1 1 0,2-1-311,-16-5 1,0-1 310,16 6 0,0 1 0,0-1 0,-10-1 0,0-2 0,10 2 0,-1 0 0,2-1 0,-6 0 0,-1-1 0,5 1 0,-3 1 0,-1-1 0,0-1 0,-1 0 0,0 0 0,-1 1 0,-1 0 0,0 1-684,-4-1 1,-1 1-1,3-1 684,-7-4 0,2 1 0,15 4 0,0 3 0,0-2-26,-10-2 0,0 0 26,-4 2 0,-1 2 0,1-1 0,0 0 174,-2 0 0,0 0-174,15 0 0,0 0 0,1 0 0,-11 0 0,0 0 0,12 0 0,-1 0 0,2 0 266,-3 0 0,1 0-266,-14 0 0,2 0 0,16 0 0,2 0 780,-8 0 1,1 0-781,-9 0 1434,-6 4-1434,17-3 0,0 4 2393,6-2-2393,1-2 1771,7 3-1771,-1-4 901,1 0-901,0 0 298,-1 0-298,6 0 0,-4 4 0,9-3 0,-5 2 0,6-3 0,0 0 0,0 0 0,0 0 0,-5 0 0,3 0 0,-8-3 0,9 2 0,-4-3 0,4 4 0,1 0 0,0 0 0,4 0 0,-3 0 0,2 0 0,-8 0 0,8 0 0,-7 0 0,2 0 0,5 0 0,-7 0 0,7 0 0,-8 0 0,4 0 0,-4 0 0,0 0 0,3 0 0,-3 0 0,0 0 0,3 0 0,1 0 0,2 0 0,2 0 0,-3-3 0,0 2 0,0-2 0,3 3 0,2 0 0,3-3 0,-3 3 0,2-3 0,-2 3 0,-28 0 0,2 0 0,4 0 0,-2 0 0,-16 0 0,-5 0-940,5 5 940,18-5 0,-2 1 0,0 5 0,-1-1 0,-3-4 0,-2-1 0,1 3 0,1 0 0,3 0 0,1-1 0,0-2 0,2 1-236,-18 4 236,-5-5 0,13 4 0,-13-3 0,13 4 0,-13-5 0,13 0 0,-13 0 0,13 0 0,-6 0 0,9 0 0,-2 0 0,1-5 0,0 4 0,6-3 0,-5 4 0,11 0 929,-11 0-929,11 0 247,-10 0-247,10 0 0,-11 4 0,5-3 0,0 4 0,-5-1 0,11-3 0,-10 3 0,4-4 0,-1 4 0,-3-3 0,4 3 0,-6-4 0,6 0 0,-5 0 0,5 0 0,-13 0 0,4 0 0,-4 0 0,-1 0 0,6 4 0,-6-3 0,0 4 0,6-5 0,-5 0 0,6 4 0,1-3 0,0 3 0,-8-4 0,6 0 0,-6 0 0,8 0 0,0 0 0,-1 0 0,1 0 0,1 0 0,-1 0 0,0 0 0,-8 0 0,6 0 0,-6 0 0,1 0 0,5 0 0,-14 0 0,14 0 0,-5 0 0,6 0 0,1 0 0,6 0 0,1 0 0,7 0 0,0 0 0,4 0 0,-3 0 0,4 4 0,0-3 0,-10 3 0,8 0 0,-10-3 0,16 2 0,-13-3 0,5 0 0,-15 0 0,-1 0 0,1 0 0,0 5 0,-8-4 0,6 3 0,-5-4 0,6 0 0,-6 5 0,5-4-374,10 2 1,-1-1 373,-18-2 0,21 0 0,0 0 0,-25 0 0,6 5 0,-1-4-205,2 4 205,8-5 0,6 0 0,1 0 0,7 4 0,0-3 739,-1 3-739,1-4 213,5 0-213,-4 4 0,8-3 0,-3 2 0,5-3 0,0 0 0,0 0 0,-1 0 0,1 0 0,4 0 0,-3 3 0,-3-2 0,1 2 0,-9-3 0,4 0 0,-6 0 0,1 4 0,0-3 0,-7 3 0,5-4 0,-4 3 0,5-2 0,6 3 0,-4-4 0,8 0 0,-8 0 0,4 4 0,-5-3 0,4 2 0,-3 1 0,4-3 0,-5 3 0,4-4 0,2 3 0,5-2 0,0 2 0,4-3 0,-4 3 0,8-2 0,-8 2 0,4-3 0,-9 0 0,4 0 0,-4 3 0,4-2 0,1 2 0,0-3 0,0 0 0,0 0 0,3 0 0,-7 4 0,6-3 0,-12 2 0,4-3 0,-1 0 0,-3 0 0,9 0 0,-4 0 0,5 0 0,3 0 0,-2 0 0,2 0 0,-3 0 0,0 0 0,0 0 0,0 0 0,0 0 0,-1 0 0,5 0 0,1 0 0,-1 0 0,4 0 0,-4 0 0,2-2 0,1 1 0,-5-1 0,6 2 0,-7-4 0,6 4 0,-3-3 0,1 3 0,2 0 0,-2 0 0,3 0 0,1 0 0,0 0 0,-1 0 0,1 0 0,0 0 0,0 0 0,-1 0 0,1 0 0,0 0 0,0 0 0,0 0 0,-1 0 0,0 0 0,1 0 0,-1 0 0,1 0 0,-1 0 0,1 0 0,-1 0 0,1 0 0,0 0 0,-1 0 0,0 0 0,1 0 0,-1 0 0,0 0 0,-3 0 0,2 0 0,-2 0 0,3-3 0,0 2 0,0-1 0,1 2 0,-1 0 0,1 0 0,0 0 0,0 0 0,0 0 0,2 0 0,1 0 0</inkml:trace>
  <inkml:trace contextRef="#ctx0" brushRef="#br0" timeOffset="32555">10794 16165 24575,'0'0'0</inkml:trace>
  <inkml:trace contextRef="#ctx0" brushRef="#br0" timeOffset="35171">10858 16106 24575,'-5'3'0,"2"2"0,-2-5 0,4 5 0,-3-4 0,3 4 0,-3-5 0,3 5 0,-4-5 0,3 2 0,-1 0 0,-2-1 0,2 3 0,0-1 0,-2-1 0,2 0 0,0 1 0,-1-3 0,3 5 0,-4-5 0,4 5 0,-3-4 0,3 3 0,-3-3 0,1 2 0,0-1 0,1 1 0,0 0 0,1 2 0,-2-2 0,1 0 0,1 2 0,-4-5 0,5 5 0,-2-2 0,-1 0 0,3 1 0,-2-1 0,-1 0 0,2 2 0,-1-2 0,0 2 0,1 0 0,-3 0 0,3-1 0,-3-1 0,6-1 0,-2-2 0,5 0 0,1 0 0,2 0 0,-2 2 0,2 2 0,2 2 0,-4-3 0,4 0 0,-7 0 0,2-3 0,-2 3 0,3-3 0,-1 2 0,0-1 0,0 1 0,0-2 0,0 2 0,-1-1 0,1 1 0,-2 0 0,1-1 0,-1 1 0,0 0 0,1-2 0,-1 5 0,-1-5 0,1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0T22:13:12.7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21399 8456 24575,'40'0'0,"-13"0"0,17 0 0,-23 0 0,3 0 0,-9 0 0,4 0 0,-5 0 0,0 0 0,-4 0 0,3 0 0,-6 0 0,2 0 0,3 0 0,-5 0 0,5-3 0,-6 2 0,3-1 0,-2 2 0,6 0 0,0-3 0,-2 3 0,4-6 0,-8 5 0,2-2 0,-3 3 0,0 0 0,3 0 0,-2 0 0,6-3 0,-6 2 0,2-5 0,0 6 0,-2-3 0,6 3 0,-6 0 0,2 0 0,-3 0 0,-1 0 0,5 0 0,-3 0 0,6 0 0,-3 0 0,4 0 0,0 0 0,0-3 0,5 2 0,-4-2 0,4 3 0,-5 0 0,0 0 0,1 0 0,-1 0 0,0-3 0,-4 2 0,3-2 0,-3 3 0,4 0 0,-3 0 0,2 0 0,-3 0 0,4 0 0,0 0 0,0 0 0,0 0 0,0 0 0,0 0 0,5 0 0,2 0 0,-1 0 0,-1 0 0,0 0 0,-4 0 0,9 0 0,-9 0 0,9 0 0,-4 0 0,10 0 0,-3 0 0,10-4 0,-10 3 0,11-4 0,-12 5 0,6 0 0,-8 0 0,2 0 0,-2 0 0,1 0 0,-4 0 0,3 0 0,-9 0 0,4 0 0,0 0 0,-4 0 0,9 0 0,-3 0 0,4 0 0,-5 0 0,4 4 0,-3-3 0,4 3 0,6-4 0,-4 0 0,18 5 0,-11-4 0,6 4 0,-3-1 0,-4-3 0,7 8 0,-7-8 0,-2 7 0,-6-7 0,1 6 0,-6-6 0,-1 6 0,-9-6 0,3 2 0,-6-3 0,2 0 0,1 0 0,-4 0 0,8 0 0,-8 0 0,7 0 0,-6 0 0,6 0 0,-6 0 0,6 0 0,-3 0 0,4 0 0,-3 0 0,2-3 0,-7 2 0,7-5 0,-3 5 0,1-2 0,2 3 0,-6 0 0,2 0 0,0 0 0,-2 0 0,2-3 0,1 3 0,-4-3 0,4 3 0,-1 0 0,-2 0 0,2 0 0,-3 0 0,3 0 0,-2 0 0,2 0 0,-3 0 0,-1 0 0,5 0 0,-4 0 0,3 0 0,-3 0 0,4 0 0,-4 0 0,4 0 0,-5 0 0,1 0 0,-1 0 0,-1 0 0,1 0 0,0 0 0,4 0 0,1 0 0,0 0 0,3 0 0,-6 0 0,6 0 0,-7 0 0,4 3 0,-5-3 0,1 3 0,-3-3 0,-1 0 0</inkml:trace>
  <inkml:trace contextRef="#ctx0" brushRef="#br0" timeOffset="1618">23932 8367 24575,'16'14'0,"5"1"0,-5-4 0,3 1 0,-5-5 0,-4-1 0,3 1 0,-6-4 0,2 3 0,-3-3 0,-1 0 0,-1 2 0,1-5 0,-3 3 0,-1-3 0,-4 0 0,-2 2 0,-3-2 0,3 3 0,-1-1 0,-3-1 0,2 1 0,-6 1 0,2 1 0,-3 3 0,0 0 0,0-3 0,0 2 0,0-2 0,3 3 0,2-1 0,3-3 0,0 2 0,1-4 0,2 1 0,1-2 0</inkml:trace>
  <inkml:trace contextRef="#ctx0" brushRef="#br0" timeOffset="11311">19923 17527 24575,'17'-28'0,"1"-5"0,5 4 0,-6 3 0,0 0 0,15-8 0,0-6 0,-10 14 0,-6 5 0,4 0 0,-2-4 0,1 9 0,3-10 0,12-4 0,-2-2 0,9-4 0,-12 6 0,5 5 0,-4-3 0,15-5 0,-13 2 0,2 1 0,-8 8 0,-4 0 0,0 0 0,4-1 0,-8-1 0,8 0 0,-9 3 0,11-6 0,-11 6 0,9-2 0,-8-2 0,2 4 0,3-7 0,-5 3 0,3 3 0,14-18 0,-15 16 0,2 0 0,-1-1 0,4-4 0,0-5 0,5-2 0,-6 7 0,9-14 0,-3 12-452,2-12 452,5 10 0,-2-10 0,3 3-491,-18 18 0,-1-1 491,16-22 0,-12 19 0,0 0 0,-6 2 0,1 1 0,6-8 0,0 1 0,-6 6 0,0 1 0,6-7 0,0-1 0,-6 5 0,0 0 0,5-1 0,-1 0 0,-4 0 0,-1 0 0,6 0 0,0 0 0,-6 1 0,1 0 0,6-4 0,0 0 0,-7 5 0,1-1 0,6-5 0,0 0 0,-3 2 0,0-1-649,4-2 1,1 1 648,-2 0 0,1 0 0,1 0 0,-1-1 0,1-4 0,-1 1 0,-3 7 0,-1-1 0,9-6 0,-2-1 0,-8 6 0,0-1 0,8-2 0,1-1 0,-8 4 0,0 0 0,0 1 0,0 1 0,-2 2 0,0 1-386,0-1 1,0 1 385,-1 0 0,-1 0 0,15-16 0,0-4 136,-12 12-136,4-1 883,-9 14-883,-3 1 1315,1 5-1315,-5 4 877,1 1-877,-3-1 291,0 3-291,-2-1 0,11-9 0,8-8 0,3-4 0,-5 8 0,-1-1 0,2-11 0,19-6-638,-12-2 638,9 1 0,-7 2 0,2-5 0,-3 12 0,3-12 0,-3 12 0,1-5 0,-1 6-103,-7 3 103,5-2 0,-11 9 0,3-1 0,0 6 0,-5 0 634,4 0-634,2-6 107,-5 5-107,9-6 0,-5 6 0,0 1 0,6-7 0,-5 5 0,6-6 0,7-1 0,-11 2 0,10-4 0,-11 6 0,-2 4 0,-1 1 0,-5 1 0,1-5 0,-4 7 0,0-6 0,-5 11 0,0-2 0,0-1 0,4 3 0,-2-6 0,1 5 0,1-5 0,1 3 0,3-4 0,0-1 0,5 0 0,-3-4 0,11-5 0,-6 2 0,2 1 0,-4 6 0,-5 0 0,-4 5 0,-1 1 0,-2-1 0,-2 6 0,2-5 0,-2 6 0,-2-2 0,-1 0 0,1 2 0,0-2 0,0 1 0,2 1 0,-2-2 0,0 2 0,2-3 0,-2 1 0,0-1 0,2 3 0,-4-2 0,3 4 0,-3-3 0,3 3 0,-1-3 0,3-3 0,0 0 0,18-15 0,-5 9 0,16-17 0,-3 10 0,-1-8 0,1 8 0,-4-8 0,-7 11 0,0 0 0,-11 7 0,0 4 0,-5 0 0,1 3 0,-3 0 0,-1 3 0</inkml:trace>
  <inkml:trace contextRef="#ctx0" brushRef="#br0" timeOffset="13013">24119 12590 24575,'21'0'0,"2"0"0,2-4 0,0-1 0,-5 1 0,4 0 0,-12 1 0,2 3 0,-4-3 0,-4 3 0,4 0 0,-5 0 0,0 0 0,-4 0 0,-4 3 0,0 0 0,-5 6 0,4 2 0,0 3 0,-2 0 0,5 5 0,-5-4 0,5 4 0,-5-5 0,2 0 0,0 0 0,1 0 0,3-3 0,0-2 0,0 0 0,0-2 0,0 2 0,0-3 0,-3 0 0,2-1 0,-1 5 0,2-4 0,0 7 0,0-6 0,0 3 0,0-5 0,0 1 0,0 0 0,0-1 0,0-2 0,0 0 0</inkml:trace>
  <inkml:trace contextRef="#ctx0" brushRef="#br0" timeOffset="58675">25915 12612 24575,'5'10'0,"0"-2"0,1 1 0,-1-4 0,1 1 0,3 6 0,-3-5 0,3 5 0,1-6 0,-4 0 0,4 0 0,-5 0 0,5 3 0,-4-2 0,4 2 0,2 3 0,-5-4 0,8 4 0,-8-6 0,3 0 0,-1 0 0,-2 0 0,8 7 0,-8-6 0,5 5 0,-6-6 0,0-1 0,0 5 0,4-3 0,-3 6 0,7-5 0,-3 2 0,-1 0 0,4 1 0,3 6 0,-2-5 0,6 1 0,-10-3 0,2 1 0,3 4 0,-1-3 0,4 2 0,0-2 0,-3 0 0,3 2 0,0-2 0,-4 3 0,9 1 0,-4 0 0,5-3 0,1 3 0,1 2 0,-6-4 0,4 8 0,-4-10 0,-1 4 0,4-4 0,-9 2 0,9-5 0,-9 4 0,5-4 0,-1 5 0,-4-6 0,9 8 0,-9-8 0,4 6 0,-5-6 0,0-1 0,0 2 0,0-4 0,0 5 0,-4-3 0,3-1 0,-2 1 0,3-3 0,-4 1 0,3-1 0,-3 2 0,4-2 0,-3 2 0,2-2 0,-3 2 0,4 1 0,0 0 0,0 0 0,-3-1 0,1 1 0,-5-1 0,6 1 0,-3-1 0,4 1 0,0 0 0,0 0 0,0 3 0,0-2 0,0 2 0,0-3 0,0 0 0,0 3 0,0-5 0,0 7 0,5-7 0,-3 6 0,2-7 0,-4 2 0,0-2 0,1 3 0,-1 0 0,-4 0 0,3-1 0,-6-2 0,2 1 0,-3-1 0,-1 1 0,1-2 0,0 0 0,-3-1 0,1-1 0,-1 2 0,0-1 0,1-1 0,-1 1 0,7 1 0,0 1 0,4 0 0,0 2 0,5-1 0,-3 2 0,2 1 0,2-1 0,-9-3 0,7 3 0,-11-4 0,2 1 0,-3 1 0,-1-4 0,-1 4 0,0-4 0,-1 1 0,0 1 0,1-3 0,-1 5 0,3-2 0,0 3 0,3-3 0,-2 2 0,2-2 0,-3 3 0,-1 0 0,1-3 0,0-1 0,-3 1 0,2-3 0,-4 3 0,1-3 0</inkml:trace>
  <inkml:trace contextRef="#ctx0" brushRef="#br0" timeOffset="61637">27681 13522 24575,'7'21'0,"0"-3"0,1 1 0,-1-5 0,-3 0 0,5 0 0,-7 0 0,6-4 0,-7 0 0,2-5 0,-3 1 0,2-3 0,-2 2 0,2-3 0,-2 3 0,3 0 0,-2 0 0,1 1 0,1 0 0,-3-1 0,3 1 0,-1 0 0,-1-1 0,1 1 0,-2-1 0,0 0 0,0 0 0,0 0 0,3-2 0,-2 1 0,1-1 0,1 3 0,-3 0 0,5-1 0,-4 1 0,4 0 0,-4-1 0,4 1 0,-5-1 0,5-1 0,-4 0 0,0-3 0,-7 4 0,-4 2 0,-8 4 0,3 4 0,-9 1 0,2 5 0,-4-3 0,0 4 0,6-6 0,1-1 0,5-1 0,-1-3 0,5-2 0,3-2 0,2-2 0,2-2 0,0 2 0,0-4 0,3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0T23:25:21.5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12581 4288 24575,'-13'33'0,"3"1"0,-4-1 0,5-2 0,2-11 0,-1-1 0,4-9 0,-1-1 0,4-3 0,-2-1 0,3 0 0,0 0 0,7-2 0,0-1 0,12 2 0,-4 0 0,8 0 0,-8 2 0,4-5 0,-5 5 0,0-5 0,-4 4 0,-1-4 0,-3 4 0,-1-4 0,1 1 0,-3 0 0,-1-1 0,-2 1 0</inkml:trace>
  <inkml:trace contextRef="#ctx0" brushRef="#br0" timeOffset="26307">25164 4231 24575,'-22'0'0,"-7"0"0,-2 2 0,-3 0 0,1 1 0,-1 1-1959,-11 1 1,-2 2 1958,3-1 0,-1 1 0,2-4 0,-1 1 0,4-1 0,-2 2 0,2-2 0,-7 1 0,1-1 0,6 2 0,-1-1 0,3 1 0,-2-2 0,2 1 0,0-1 0,-1 0-229,-6 0 0,1-1 229,12-2 0,2 1 261,-7 2 1,1-1-262,-19-2 0,16 0 0,-7-4 0,0 2 0,14-2 0,-2-1 0,-19 4 0,17-1 0,1-1 0,-6-2 0,-14 4 0,19-3 0,-9 4 1861,5 0-1861,0 0 0,10 0 0,-2 0 0,-17 0 160,16 0 1,0 0-161,-21 0 0,-1 0 0,18 0 0,0 0 0,-15 0 0,7-3 0,-1 0 0,9 2 0,2 0 0,-1-2 0,0 0 0,-5 0 0,1 0 0,11 0 0,0 0 0,-8-1 0,-1 1 0,6-2 0,-1-1 0,-3 3 0,0 0 536,-14-3-536,20 3 0,0 0 0,-18-2 0,2 4 0,0-4 0,7 5 0,0 0 0,0 0 0,6 0 0,-4 0 1134,10 0-1134,-5-4 0,7 3 0,5-3 0,0 1 0,10 3 0,1-6 0,5 3 0,0-1 0,-14 2 0,-13 7 0,-18 6 0,13-1 0,-2 0-1134,-5-1 1,-1 1 1133,-6 4 0,0-1 0,6-6 0,2 0-516,-1 3 1,2-1 515,12-3 0,0 0 0,-4 0 0,2-1 0,-16 2 0,1-3 0,15-4 0,0 0 2139,6 0-2139,-1 0 1159,-5 0-1159,4 0 0,-5 0 0,7 0 0,0 0 0,0 0 0,0 0 0,0 0 0,4 0 0,2 0 0,0 0 0,4 0 0,-4 0 0,-1 0 0,0 0 0,-5 0 0,0 0 0,-7-4 0,-1 3 0,-6-3 0,-1 4 0,-6 0 0,5 0 0,-6 0 0,7 0 0,2-4 0,-8 2 0,6-2 0,-7 4 0,8 0 0,-8 0-308,19-2 1,-1-1 307,0 2 0,0 0 0,-3-1 0,-1-1 0,-22-2 0,23 4 0,-1 0 0,4-1 0,0-1 0,-7 3 0,-1 0 0,8 0 0,0 0 0,-28 0 0,11 0 0,7-4 0,6 3 0,-5-3 0,11 4 0,-4 0 0,5 0 0,1 0 615,-1 0-615,1 0 0,-6 0 0,4 0 0,-11 0 0,5 0 0,-5 4 0,-9-3 0,6 3 0,-6 1 0,1-4 0,5 7 0,-13-7 0,19 8 0,-10-4 0,12 0 0,-6 3 0,6-7 0,1 7 0,7-7 0,-7 7 0,5-6 0,-4 6 0,-1-7 0,-1 2 0,-6 2 0,-1-4 0,1 7 0,0-7 0,-7 4 0,-3-5 0,1 4 0,1-3 0,1 9 0,11-9 0,-10 4 0,12-5 0,0 0 0,2 0 0,0 0 0,4 0 0,-5 0 0,7-4 0,-1 3 0,1-3 0,0 1 0,-7 2 0,-1-7 0,-6 6 0,0-6 0,-1 7 0,1-4 0,0 5 0,0-4 0,-1 3 0,7-4 0,-4 5 0,10 0 0,-5 0 0,3 0 0,3 4 0,-4-3 0,5 3 0,5-4 0,0 0 0,7 0 0,2 0 0,2-3 0,5 0 0,0 0 0,-14 0 0,-6 3 0,-23 0 0,6 0 0,11 0 0,-2 0-377,2 0 1,0 0 376,-3 0 0,-1 0 0,2 0 0,0 0 0,-24 0 0,0 0 0,7 0 0,2 0-123,8-4 123,0-1 0,6-1 0,-5 2 0,11 0 0,-10 3 748,10-6-748,-11 6 128,11-7-128,-4 7 0,5-3 0,-5 0 0,-2 3 0,0-3 0,-5 4 0,12-4 0,-12-1 0,11 0 0,-10 0 0,10 5 0,-5-3 0,7 2 0,0-3 0,-7 0 0,6 3 0,-5-4 0,5 5 0,-5 0 0,4 0 0,-5 0 0,7 0 0,0 4 0,-7-3 0,5 3 0,-10-4 0,10 3 0,-5-2 0,1 3 0,4-4 0,-11 0 0,11 0 0,-10 0 0,10 4 0,-11-3 0,11 3 0,-4-4 0,5 0 0,-5 0 0,4 0 0,-5 0 0,1 0 0,4 0 0,-22 0 0,14 0 0,-9 0 0,6 0 0,11 0 0,-4 0 0,-1 0 0,5 0 0,-11 0 0,12 0 0,-12 0 0,5-5 0,0 4 0,-4-3 0,15 4 0,-8-4 0,15 3 0,-4-3 0,5 4 0,0 0 0,4 0 0,0 0 0,5 0 0,2-2 0,-1 2 0,-14-3 0,0 3 0,-14 0 0,12 0 0,-4 0 0,9 0 0,-9 0 0,12 0 0,-2 0 0,4 0 0,4 0 0,-8 0 0,8 0 0,-7 0 0,2 0 0,-3 0 0,-5 0 0,3 0 0,-8 0 0,4 0 0,0 0 0,0 0 0,6 0 0,0-3 0,0 2 0,4-2 0,-4 3 0,8 0 0,-7 0 0,2 0 0,-3 0 0,0 0 0,0 0 0,-5 0 0,-1 0 0,-6 0 0,-5 0 0,-2 4 0,-1-2 0,-3 2 0,10 0 0,-5-3 0,1 2 0,9-3 0,-8 4 0,14-3 0,-3 3 0,5-4 0,0 0 0,3 0 0,-2 0 0,3 0 0,-4 3 0,0-2 0,-1 2 0,1-3 0,0 3 0,0-2 0,0 2 0,0-3 0,-1 3 0,1-2 0,4 2 0,0-1 0,5-1 0,-1 1 0,0-2 0,0 0 0,1 0 0,-1 0 0,1 3 0,0-2 0,-1 1 0,1 1 0,-1-3 0,1 3 0,-1-3 0,0 0 0,0 2 0,1-1 0,-1 1 0,0-2 0,0 0 0,1 3 0,0-3 0,0 2 0,0-2 0,0 0 0,-1 0 0,-4 4 0,0-1 0,-4 4 0,0-3 0,0 3 0,0-4 0,3 4 0,2-4 0,4 2 0,-1-4 0,1 1 0,0-2 0,1 0 0,-1 0 0,0 0 0,0 0 0,0 0 0,-1 0 0,1 3 0,-1-2 0,1 1 0,1 0 0,2-1 0,2 1 0</inkml:trace>
  <inkml:trace contextRef="#ctx0" brushRef="#br0" timeOffset="33669">25071 7016 24575,'-12'0'0,"4"-3"0,-6 3 0,4-3 0,-9 3 0,3-3 0,-8-2 0,4 1 0,-1 1 0,-3-1 0,-2 3 0,-7-7 0,-23 7 0,19-4-366,3 2 0,-2 1 366,-8 0 0,12-3 0,-1 0 0,-23 4 0,0-10 0,25 11 0,-1-1 0,3-4 0,0 0 0,-27 4 0,2-9 0,13 9 0,-13-4 0,13 0 0,-13 4 0,25-4 0,1 0 0,-17 4 0,6-5 0,-2 0 0,-14 4 0,17 0 0,-1-2-774,2 1 0,1 1 774,-3 1 0,1 0 0,4-2 0,-1 1-503,-7 1 0,1 2 503,7-1 0,1 0 0,0 0 0,-1 0 0,-3 0 0,1 0 0,6 0 0,2 0-168,-5 0 1,1 0 167,-16 0 0,2 0 0,6 0 625,1 0-625,0 0 1488,0 0-1488,6 0 1110,-4 0-1110,10 0 398,-11 0-398,11 0 0,-4 0 0,5 0 0,-5 0 0,4 0 0,-5 0 0,7 0 0,-7 0 0,6 0 0,-6 3 0,7-2 0,-1 3 0,1 0 0,0-3 0,-1 3 0,1-1 0,0-2 0,-1 7 0,1-4 0,-7 1 0,-1 3 0,-6-7 0,0 8 0,-8-3 0,6 4 0,-13 1 0,14-2 0,-6 2 0,-1-1 0,7-4 0,-7 3 0,1-3 0,5-1 0,-5 5 0,13-9 0,-5 7 0,5-6 0,-6 6 0,6-7 0,-4 4 0,4-5 0,-6 4 0,6-3 0,-12 3 0,16-4 0,-16 0 0,12 0 0,-6 5 0,6-4 0,-5 3 0,11 0 0,-10-3 0,10 2 0,-5 1 0,1 1 0,4 0 0,-10 4 0,10-8 0,-10 7 0,4-7 0,-5 8 0,-2-8 0,1 3 0,0 1 0,0-4 0,0 3 0,0-4 0,6 4 0,-5-3 0,5 3 0,-6 0 0,-8-3 0,6 8 0,-5-8 0,7 7 0,-7-6 0,5 2 0,-5 0 0,6-3 0,1 8 0,0-8 0,-8 3 0,12 0 0,-10-3 0,12 3 0,0-4 0,1 0 0,7 0 0,5 0 0,-4 3 0,3-2 0,1 3 0,-4-4 0,9 0 0,-10 4 0,5-3 0,-11 2 0,4-3 0,-5 0 0,1 0 0,4 0 0,-11 0 0,11 0 0,-4 0 0,-1 0 0,-1 0 0,0-3 0,-5 2 0,11-3 0,-4 4 0,6 0 0,5 0 0,4-3 0,3 3 0,6-3 0,-2 3 0,-1 0 0,4 0 0,-3 3 0,4-3 0,-16 3 0,-2-3 0,-17 0 0,1 0 0,-8 0 0,-1 0-448,-8 0 448,7 0 0,9 0 0,8 0 0,7-4 0,-7 3 0,10-3 0,-8 4 0,15-3 448,-16 3-448,10-4 0,-17 0 0,5 3 0,-6-3 0,-1 4 0,-6 0 0,5 0 0,-5 0 0,7 0 0,0 0 0,0 0 0,6 0 0,1 0 0,7-4 0,0 3 0,4-3 0,2 4 0,5 0 0,0 0 0,-5 0 0,3 0 0,-8 0 0,-2 0 0,-1 4 0,-11-3 0,5 7 0,-6-7 0,-8 3 0,6 1 0,-6 0 0,8 0 0,0 4 0,0-8 0,-7 8 0,11-7 0,-9 2 0,11-4 0,0 4 0,-5-3 0,11 3 0,-5-4 0,7 0 0,-6 0 0,4 3 0,-5-2 0,1 3 0,-2-4 0,-6 4 0,-1-2 0,7 2 0,-5-4 0,5 0 0,-13 0 0,16 0 0,-14 0 0,16 0 0,-12 0 0,7 0 0,-4 0 0,10 0 0,-4 0 0,-1 0 0,11 0 0,-10 0 0,11 0 0,-5 0 0,4 0 0,-3 4 0,4-3 0,-5 2 0,-1-3 0,6 3 0,-4-2 0,3 2 0,-4 1 0,0-3 0,-1 3 0,1 0 0,0-4 0,-14 4 0,10 0 0,-16-3 0,12 3 0,-7 0 0,7-3 0,-4 8 0,10-8 0,-5 3 0,7-4 0,5 0 0,1 0 0,5 0 0,0 0 0,-5 0 0,4 0 0,-5 0 0,6 0 0,-5-4 0,-1 4 0,0-7 0,-4 6 0,3-2 0,1 0 0,-4 2 0,4-2 0,-1 3 0,-2 0 0,7 0 0,-3 0 0,0 0 0,4 0 0,-9 0 0,3 0 0,-4 3 0,5-2 0,-4 3 0,4-4 0,0 0 0,-4 0 0,4 4 0,0-3 0,1 3 0,9-4 0,-14 0 0,0 0 0,-23 0 0,-1 0 0,0 0 0,1 0 0,8 0 0,0 0 0,0-5 0,6 4 0,-5-3 0,5 4 0,-6-5 0,6 4 0,-5-3 0,11 4 0,-10 0 0,10 0 0,-11 0 0,11-4 0,-4 3 0,5-2 0,1 3 0,-1 0 0,1-4 0,-6 3 0,4-3 0,-5 4 0,1-4 0,-3 3 0,-5-4 0,6 2 0,-12 2 0,11-3 0,-13 4 0,9 0 0,5 0 0,-4 0 0,4-5 0,0 4 0,1-3 0,1 4 0,4 0 0,-4 0 0,6 0 0,-1 0 0,1 0 0,0 0 0,-1 0 0,1-4 0,-7 3 0,6-2 0,-12 3 0,12 0 0,-12 0 0,5 0 0,0 0 0,-4 0 0,4 0 0,0 0 0,-5 0 0,11 0 0,-4 0 0,5 0 0,-5 0 0,4 0 0,-11 0 0,11 0 0,-4 3 0,5-2 0,-5 3 0,-2-4 0,-7 0 0,1 0 0,0 0 0,-16 0 0,11 0-245,14-2 0,-2-1 245,-16 2 0,-8-9 0,0 8 0,7-7 0,-5 3 0,6 0 0,-1-3 0,2 4 0,8-5 0,6 4 0,1 2 0,7 4 0,0-4 0,4 3 0,2-6 490,5 6-490,0-2 0,0 3 0,0-3 0,-5 2 0,-1-2 0,-5 3 0,-1 0 0,-5-4 0,9 3 0,-14-4 0,14 5 0,-10 0 0,7 0 0,0 0 0,8 0 0,3 0 0,5 0 0,-12 0 0,-1 0 0,-10 0 0,7 0 0,0 0 0,5 0 0,1 0 0,-1 0 0,5 0 0,-4 0 0,5 0 0,-1 0 0,1 0 0,0 0 0,0 0 0,4 0 0,0 0 0,1 0 0,2-2 0,-2 1 0,3-1 0,0 2 0,0 0 0,1 0 0,-1 0 0,0 0 0,0-3 0,1 2 0,-1-1 0,0 2 0,0 0 0,1 0 0,-1 0 0,1 0 0,-1 0 0,1 0 0,-1 0 0,0 0 0,1-3 0,-1 3 0,1-3 0,-1 3 0,1 0 0,-5 0 0,4 0 0,-4 0 0,5 0 0,0 0 0,2-2 0,0 2 0,3-2 0</inkml:trace>
  <inkml:trace contextRef="#ctx0" brushRef="#br0" timeOffset="35291">10917 6880 24575,'-13'11'0,"4"-2"0,-1 1 0,4-3 0,0 2 0,-3-3 0,1 4 0,-1-3 0,3 2 0,-4-3 0,3 0 0,-2 0 0,0 4 0,-2-3 0,-4 11 0,0-9 0,3 9 0,-1-10 0,5 6 0,-2-7 0,4 2 0,0-3 0,3-1 0,-2 1 0,4-1 0,-4 1 0,2-1 0,-3 1 0,3 3 0,-2-2 0,2 2 0,-4 1 0,4-4 0,0 4 0,3-5 0,0 0 0,-3 1 0,3-1 0,-5 0 0,1 5 0,-3 0 0,1 0 0,-4 4 0,6-8 0,-9 7 0,9-6 0,-6 2 0,5-3 0,-1 0 0,3-1 0,-2-2 0,1 0 0,-1-3 0,0 0 0,2 2 0,1 1 0,2 2 0,6 0 0,12 3 0,10-4 0,5 4 0,5-3 0,-6 8 0,8-2 0,-7 3 0,-2-5 0,-11-1 0,-1-1 0,-4-3 0,-5 2 0,-1-6 0,-3 3 0,-3-1 0,1-1 0,-4 1 0,2-2 0</inkml:trace>
  <inkml:trace contextRef="#ctx0" brushRef="#br0" timeOffset="40076">24784 10941 24575,'-8'0'0,"-8"-3"0,4-2 0,-12 1 0,4-3 0,-6 2 0,1-3 0,-7-6 0,-1 4 0,-6-8 0,0 7 0,-1-8 0,4 8 0,-4-1 0,8 1 0,0-1-714,-12-3 0,0 1 714,6 1 0,3 1 0,6 0 0,0 1 0,-8-1 0,0-1 0,9-1 0,-2 0 0,-11 1 0,-1-1 0,8-3 0,-1-1 0,-12 0 0,-1 1 0,8 1 0,2-1-1022,-4-2 1,-2 0 1021,-4 1 0,0 0-1136,3-2 1,-1 0 1135,12 5 0,-1 1 0,-5-1 0,-6-1 0,-5-2 0,-2 0 0,6 2 0,5 2 0,4 0 0,-5 0-571,-7-1 1,-6-1 0,1 0 0,8 2 570,-1 0 0,6 1 0,-2 2 0,0 1-218,-3-4 0,0 2 218,1 4 0,0 1 0,4-3 0,-1 0 0,-14 0 0,2-1 0,23 2 0,0-1 0,-21-1 0,0-1 220,18 1 1,1 0-221,-8 4 0,1-1 0,12-2 0,0-1 617,-8 2 0,1-1-617,7-1 0,0-1 0,-7 0 0,-1-1 0,3 1 0,1 0 0,0 1 0,-1-2 0,-2-2 0,0 0 0,7 4 0,0-2 611,-13-5 1,1-1-612,13 4 0,0 0 0,-17-2 0,1 0 0,16 3 0,2 0 0,-15-1 0,1-1 0,11 5 0,1-1 0,-9-7 0,0 2 0,4 7 0,0 0 506,-1-4 0,1 0-506,0 5 0,1 0 0,4-2 0,0-1 0,1 1 0,-2 0 0,-8-1 0,0-1 0,10 2 0,0 0 0,-17-2 0,-2-1 0,9 2 0,2 0 0,-4-1 0,0 1 0,-3-1 0,1 0 0,8-1 0,2 0 0,-3 3 0,1 1 0,2-3 0,-1-1 0,0 4 0,0 2 0,3-1 0,0 0 0,-3-5 0,0 1 0,4 3 0,1 1 0,-1-4 0,0-1 0,0 2 0,1 2 0,0-1 0,-1 0 0,-4-4 0,0 1 0,-18-9 0,12 1 0,1 0 0,10 10 0,2-1 0,-5-5 0,-1 0 0,0 3 0,0 2 0,-20-10 0,11 7 0,-3 0-33,9 4 0,-1 0 33,-7-1 0,-1 0 0,0-1 0,0 1 0,4 3 0,1 0 0,0 1 0,-1-1 0,-8 0 0,1 0 0,5 3 0,0 0 0,-7-4 0,0 1 0,0 6 0,1 1 0,14 0 0,-1 1 0,-12-2 0,-1 1 0,8 3 0,0-1 0,-5-2 0,0 0 0,6 0 0,0 1-58,1-2 1,1 1 57,7 0 0,0-1 476,-4-1 1,2 0-477,-18-1 0,-4-5 0,12 1 0,-6 0 0,9 0 0,-1-4 0,-16 2 0,18 2 0,-17 0 0,13 4 0,0-4 0,-5-1 0,-1 6 0,6-4 0,-5 8 0,0-8 0,5 8 0,-13-4 0,13 5 0,0 0 0,5 0 0,10 0 722,-4 0-722,4 0 1478,6 0-1478,1 0 1094,5-3-1094,3 2 483,2-2-483,3 3 0,0 0 0,3-3 0,-2 3 0,2-3 0,-3 3 0,3-2 0,1 1 0,2-1 0</inkml:trace>
  <inkml:trace contextRef="#ctx0" brushRef="#br0" timeOffset="41112">16598 8306 24575,'-8'6'0,"0"0"0,2-1 0,3 1 0,-2 0 0,4-1 0,-4 1 0,4 3 0,-1 2 0,2-1 0,0 3 0,0-2 0,0 3 0,0-4 0,0 8 0,0-10 0,0 10 0,0-11 0,2 2 0,1-3 0,4 3 0,2-5 0,2 5 0,-1-6 0,3 4 0,-2-4 0,-1 3 0,3-2 0,-6-1 0,6 3 0,-3-2 0,4 0 0,5 3 0,-3-3 0,8 4 0,-9-1 0,9 2 0,-9-5 0,-2-1 0,-6-3 0</inkml:trace>
  <inkml:trace contextRef="#ctx0" brushRef="#br0" timeOffset="45566">24782 11111 24575,'-33'0'0,"-1"0"0,2-1 0,-3 2 0,-17 2 0,-4 1-3111,19-1 1,0 0 0,-4 0 3110,-1 1 0,-3 0 0,-3 0 0,-1 1 0,1-2-602,2 0 1,0-2-1,0 1 1,-1 0-1,-1 0 602,2 1 0,-2 0 0,0 1 0,-1-1 0,0 1 0,0-1-214,-1-1 0,-1 0 0,0-1 0,0 1 0,0 0 0,1 2 214,1 0 0,0 1 0,1 1 0,-1 0 0,0 0 0,-1-1-379,-4 0 0,0 0 1,-2-1-1,1 1 1,-1-1-1,-1 0 379,4-1 0,-1 1 0,0 0 0,-1-1 0,1 1 0,2-1 0,1-1-72,0 1 1,3-1-1,1-1 1,0 1 0,-1-1-1,-2 1 72,0 0 0,-2-1 0,-1 1 0,0 0 0,1-1 0,1 0 0,2 0-12,-5 0 0,3 0 0,1-1 0,0 0 0,-2 1 12,5 0 0,-2 1 0,0 0 0,0 0 0,0 0 0,2 0 0,-7 0 0,1 0 0,0 0 0,1 0 0,0-1 0,1 0 0,0-1 0,1 0 0,0 0 0,1 1 50,1 1 1,1 0 0,0 0 0,0 0-1,1-1-50,-1 0 0,0-1 0,1 0 0,0 0 0,1-1 124,-6 1 1,1 0-1,0 0 1,1 0-125,-1 0 0,1 0 0,0 0 0,0 0 0,3 0 0,1 0 0,-1 0 0,2 0 385,-9 1 0,2-1 0,0-1-385,0 0 0,1-2 0,2 1 0,-8 1 0,1 0 642,14-3 1,1-1 0,1 0-643,-12 1 0,2 0 0,-6 1 0,1-2 0,15 0 0,0-1 0,-14 2 0,2 0 2462,-4-7-2462,9 4 0,0 1 0,15 0 0,2 0 0,0 1 0,-1-1 1653,-1 0 0,0 0-1653,-17 1 0,-1-5 0,9 9 2843,8-3-2843,1 0 2179,4 3-2179,1-4 1399,2 9-1399,12-1 361,-4 2-361,-31-3 0,-1-2-658,6 0 0,-1 0 658,9 0 0,1 0 0,-4 0 0,1 0 0,3 0 0,-1 0 0,-7 1 0,-3-2-912,1-2 1,-1 0 911,-5 2 0,0 0 0,5-1 0,1-2 0,0 1 0,0 1 0,-6 1 0,2 0 0,11-4 0,0 0 0,-2 4 0,-2 1 0,2-1 0,2-4 0,0 0 0,-7 4 0,-2 0 0,-2-4 0,0-2 0,7 3 0,-2 0 0,-11 0 0,-3 0-1067,2-3 1,0 1 1066,-1 4 0,-1 2 0,12-2 0,-1-1 0,1 1-823,2 2 0,1 0 1,-1 0 822,-5 0 0,-2 0 0,0 0 0,-2 0 0,0 0 0,1 0 0,2 0 0,1 0 0,1 0 0,-1 2 0,1 0 0,1 0 0,4-1 0,2-1 0,-1 1-438,-16 5 0,1 1 438,-1-6 0,0 0 0,7 5 0,0 0 0,1-6 0,1 1 152,3 5 0,0 0-152,4-3 0,1 0 0,2 1 0,0 0 0,4-2 0,1 1 690,3-1 1,0 1-691,-3-3 0,0 1 0,-24 9 0,0-9 0,0 4 0,24-2 0,0 0 0,-19 2 0,20-2 0,0 1 0,-18 5 0,-7-8 0,0 9 1733,0-3-1733,25-2 0,-2 1 0,0-2 0,-1-1 0,1 2 0,-1 0 0,-3-5 0,1 1 0,7 7 0,0-1 0,-18-2 0,0 0 0,15 3 0,0 0 446,-20 0 0,0-2-446,17 1 0,1-1 0,-9 0 0,1 1 0,8-1 0,1 0 0,-9 0 0,1 0 0,11 0 0,0 0 0,-16 1 0,-1 0 0,7-4 0,1 0 0,-1 3 0,1-1 0,1-4 0,2-1 229,-20 10-229,24-9 0,-1 0 0,5 3 0,0 1 0,-4-4 0,0-1-13,-23 5 13,-1-5 0,8 0 0,-7 0 0,14 0 0,-13-5 0,13 4 0,-5-4 0,6 5 0,-6-5 0,5 4 0,-6-4 0,0 5 0,6 0 0,-13 0 0,13 0 0,-12 0 0,4 0 0,0 0 0,-5 5 0,6-4 0,-8 4 0,8-5 0,1 4 0,1-3 0,11 3 0,-10-4 0,12 0 957,1 0-957,-6 0 1462,11 0-1462,1 0 1174,2 0-1174,4 0 497,-1-3-497,-2 2 0,3-2 0,-5 0 0,-1 2 0,1-3 0,-6 4 0,4 0 0,-10 0 0,-3 5 0,-1 0 0,-14 6 0,14-1 0,-5 1 0,-1-1 0,12 0 0,-10 0 0,18-2 0,-11-2 0,16 0 0,-8-5 0,14 2 0,-3-3 0,5 0 0,0 0 0,4 0 0,-3 0 0,6 0 0,-3 0 0,5 0 0,-5 0 0,3 0 0,-2-2 0,3 1 0,1-1 0,-5 2 0,3 0 0,-2-3 0,3 3 0,1-3 0,-1 3 0,1-2 0,-5 2 0,4-3 0,-7 3 0,2 0 0,1-2 0,-3 1 0,2-1 0,-3 2 0,0-4 0,4 4 0,0-4 0,5 4 0,-1 0 0,0 0 0,3 2 0,1 1 0,2 0 0,0-1 0</inkml:trace>
  <inkml:trace contextRef="#ctx0" brushRef="#br0" timeOffset="47230">9970 11364 24575,'-6'8'0,"1"-2"0,-1 4 0,-1-1 0,1 2 0,2-1 0,-2-1 0,6-3 0,-5 0 0,4-1 0,-2 1 0,3-1 0,0 0 0,0 0 0,0 0 0,0 1 0,0-1 0,0 1 0,-3 3 0,3-2 0,-3 2 0,3 0 0,0 1 0,0 5 0,0 4 0,-4-4 0,4 0 0,-3-5 0,3-5 0,-3 1 0,2 0 0,-1-1 0,4 0 0,4-2 0,0-1 0,8 1 0,1-3 0,0 7 0,3-3 0,-4-1 0,1 4 0,-5-7 0,-1 6 0,-3-5 0,0 4 0,-1-5 0,-2 3 0,0-3 0</inkml:trace>
  <inkml:trace contextRef="#ctx0" brushRef="#br0" timeOffset="51467">24760 11202 24575,'0'0'0</inkml:trace>
  <inkml:trace contextRef="#ctx0" brushRef="#br0" timeOffset="54842">24760 11202 24575,'-42'0'0,"12"3"0,-2 0 0,-2 0 0,-2 1-2750,-14 6 1,-4 1 2749,17-3 0,-1-1 0,-1 2-779,-5 1 1,-2 0 0,0 2 778,-4 1 0,0 0 0,-1 1-481,7-2 1,-1-1 0,0 1 0,0 0 480,2 1 0,1 0 0,-1 0 0,-1 1-730,-3 0 1,-2 0 0,-1 0 0,0 0 729,-2 1 0,-2-1 0,0 1 0,2-1 0,4 0 0,2 0 0,-1 0 0,-1-1 0,4-2 0,-3-1 0,1 0 0,0 0 0,2 1 0,-4 2 0,2 0 0,1 1 0,-1-2 0,-3-1 0,-1-2 0,0 1 0,3 0-126,-7 4 0,4 0 1,-2 0 125,-2-2 0,0-1 0,1 0 0,11-3 0,1 0 0,-1 0 0,-7 0 0,-1 0 0,1 0 161,10-1 1,2 0 0,-1 0-162,-3-1 0,0-1 0,1 1 0,-15 4 0,2 0 0,2-2 0,1-2 0,-4 2 0,0-1 0,5 0 0,0 0 0,-5 0 0,-1 0 0,5-3 0,0 0 0,-4 2 0,0 1 0,-1-3 0,1 0 0,9 3 0,1 0 0,-9 0 0,-1 0 0,4 0 0,1 0 0,4-1 0,1 1 0,-5 0 0,1 0 839,6-4 1,0 1-840,-2 2 0,0-1 0,1-1 0,-2 0 0,-3 2 0,1 1 0,12 0 0,1-2 1361,-7-1 0,-1 0-1361,3 2 0,1-1 0,-1-4 0,0 0 0,1 4 0,0 1 0,1-3 0,1 0 0,-3 4 0,1-1 0,3-2 0,1-1 0,-4 3 0,1-1 0,5-4 0,0-1 1141,3 5 1,0 0-1142,-3-2 0,-1 1 0,1 1 0,0 1 0,3 0 0,0 0 0,-3-1 0,-1 1 0,-22 5 0,23-5 0,-1 0 0,4 0 0,1-1 0,-1 1 0,0 0 0,-2 2 0,0 1 0,-20-2 0,19 1 0,0 0 0,-1-2 0,1 0 0,3 1 0,0-1 0,-3 3 0,0 0 0,0-3 0,-1-1 519,-5 1 1,-1 1-520,0 2 0,0 0 0,0-2 0,2 0 0,4 2 0,1-1 0,-5-1 0,-1-1 0,9 2 0,-2 0 0,-10-1 0,-1 0 0,5 4 0,0 1 0,-7-1 0,0-1-50,1 0 0,0 1 50,-5 2 0,1 0 0,12-6 0,0 0 0,-6 5 0,-1 1 0,3-4 0,1 2 0,0 4 0,-1 0 0,1-1 0,0-1 7,1 2 1,1 0-8,3-3 0,-1 0 0,-3 0 0,-1 1 0,4 1 0,1 1 0,0-3 0,1 1 0,4 0 0,0 1 0,-3 0 0,-2 1 0,-6 2 0,1-1 0,7-3 0,0-1 0,-5 4 0,0-2 0,7-5 0,0 0 0,-3 5 0,-2 1 0,-4-1 0,0-1 0,0 2 0,1 1 0,-2-3 0,2-1 0,8-1 0,-1 0 0,-10 5 0,1-1 0,12-3 0,1 0 0,-14 3 0,-1 1 0,7-4 0,1 0 0,0-3 0,0 1 0,1 1 0,0 0 0,-1-2 0,1 0 13,3 2 1,0 1-14,-3 0 0,0-1 0,0-1 0,-1-2 96,0 1 1,-1-1-97,-3 1 0,-1 0 0,0-2 0,1 0 0,-6 5 0,0 1-41,5-3 0,-2 0 41,-12 4 0,-2 1-666,3-1 0,0 0 666,11-2 0,-1 1 0,-1-1 0,-2 0 0,-1-2 0,0 2-934,0 3 1,-1 1-1,-1-1 934,-7 0 0,-1-1 0,1 2 0,9-1 0,2 1 0,0-1-241,1-1 0,0-1 0,2 0 241,-14 5 0,3-1 0,10-4 0,1 0 133,-4 0 1,2 0-134,8-2 0,4 1 1866,-12 8-1866,11-2 3702,17-9-3702,-7-3 0,-19 5 0,-11-3 568,15 3 1,-1 1-569,4-2 0,0-1-137,-9 4 0,-1 0 137,-6-2 0,0-1 0,9 2 0,-1 0 0,-11-1 0,0 0 0,13 1 0,0 1 0,-5-2 0,0-1-625,6 0 0,0-2 625,1-1 0,1-1-196,6-1 1,2 1 195,-1 0 0,1-1 0,-27 6 0,14-1 0,-13 1 0,6-5 0,-8 4 0,0-4 0,29 2 0,-2 0 39,-7-1 1,-2 0-40,3 1 0,1 1 0,-4-3 0,-1 0 0,-1 3 0,0 1 0,5-1 0,1 1 0,-2-1 0,-1 1 0,0 2 0,1 0 0,3-3 0,0 0 0,-5 1 0,0 0 0,5 1 0,0 0 0,-4-1 0,0-1 0,8 3 0,0-1 0,-7-1 0,0-1 0,8 2 0,-2-1 0,-11-2 0,0-2 0,-12 10 0,13-9 0,-1-1 0,11-1 0,0 1 0,-3 3 0,0-1 0,0-4 0,1 0 0,4 4 0,0-1 1380,-28-1-1380,7 5 0,3-1 0,7 0 0,-1 0 1332,7-5-1332,-4 4 0,4-4 0,-6 5 0,0 4 0,-8-2 0,-2 7 0,1-7-102,21-1 1,0-1 101,-14 1 982,-6 5-982,8-2 0,-1-3 0,1 3 251,6-5-251,-5 5 0,12-5 0,-1 4 707,3-5-707,8 0 59,-3-1-59,9-3 0,-3 2 0,6-5 0,-2 2 0,5 0 0,0-3 0,3 3 0,-1-3 0</inkml:trace>
  <inkml:trace contextRef="#ctx0" brushRef="#br0" timeOffset="56433">9513 14814 24575,'0'17'0,"-3"4"0,2-6 0,-3 4 0,4-5 0,0-4 0,-3 4 0,2-4 0,-2 4 0,3 0 0,-3 0 0,2-3 0,-5 2 0,5-3 0,-6 4 0,7 0 0,-7 0 0,7 0 0,-6-3 0,5-2 0,-1-3 0,2-1 0,0 1 0,-3-1 0,3 1 0,3-3 0,10 0 0,7-3 0,11 0 0,10 0 0,7 0-523,8 0 523,-1 0 0,-6 0 0,-3 0 0,-13 0 0,-2 0 0,-11 0 0,-4 0 0,-7 0 0,-3 0 523,0 0-523,-3-2 0,-1 1 0,-2-1 0</inkml:trace>
  <inkml:trace contextRef="#ctx0" brushRef="#br0" timeOffset="64927">11577 15991 24575,'8'2'0,"0"1"0,1 4 0,0 1 0,1-1 0,-2 1 0,-2-2 0,0 3 0,1 6 0,0 6 0,-3-1 0,0-1 0,-1-5 0,-2 0 0,2 5 0,-3 1 0,0 1 0,-4 3 0,3-4 0,-6 5 0,6 1 0,-6-6 0,3 4 0,0-9 0,0 9 0,4-8 0,-4 8 0,3-9 0,-3 9 0,1-9 0,-1 16 0,0-9 0,-2 4 0,5-2 0,-5-8 0,5 8 0,-6-4 0,6 0 0,-6 4 0,6-9 0,-6 9 0,6-9 0,-6 4 0,3 13 0,0-9 0,-3 15 0,6-18 0,-3 4 0,1-9 0,2 9 0,-2-4 0,3 0 0,0 10 0,0-13 0,0 13 0,0-3 0,0-1 0,0 1 0,0-3 0,0-4 0,0 0 0,0-1 0,0-4 0,0 4 0,3-4 0,1 4 0,3-5 0,3 0 0,1 0 0,3 0 0,5 1 0,1-3 0,6 4 0,-1-7 0,0 4 0,0-5 0,1-3 0,-1-2 0,-5 1 0,-1-4 0,-8 3 0,-2-3 0,-3 0 0,-1 0 0,-1-5 0,-2 2 0,-2-9 0,0 1 0,0 1 0,0-3 0,-2 6 0,-2-3 0,-1 5 0,-1-1 0,1 3 0,-1 0 0,1 3 0,0 0 0,-1 0 0,-3 0 0,-2 0 0,-3 3 0,0 4 0,0 1 0,3 5 0,-3-2 0,7 3 0,-1-3 0,2 2 0,5-6 0,-2 2 0,3 5 0,0-2 0,0 7 0,0 0 0,0-4 0,0 9 0,0-4 0,0 1 0,0 9 0,0-13 0,0 13 0,0-15 0,0 9 0,3-8 0,-2 3 0,2-5 0,-3 0 0,0 0 0,0 5 0,0-4 0,0 4 0,0-5 0,-3 0 0,2 0 0,-6 5 0,6-7 0,-5 6 0,1-3 0,-2 0 0,-1 4 0,4-5 0,-2 1 0,-1-1 0,2-4 0,-4 3 0,5-6 0,-3 6 0,2-7 0,-2 4 0,4-1 0,-2-2 0,2 2 0,-4 0 0,2-2 0,-2 2 0,1 1 0,3-4 0,-4 7 0,3-2 0,-2-1 0,0-1 0,-1 1 0,-2-3 0,1 6 0,-2-6 0,4 3 0,-1-1 0,-2-2 0,2 3 0,-3-4 0,1 0 0,2 0 0,-6 1 0,6-1 0,-2 0 0,3 0 0,0-1 0,0 1 0,-3 0 0,2-3 0,-6 4 0,6-4 0,-6 1 0,3 1 0,-9 0 0,3 2 0,-8 1 0,9-1 0,-9 2 0,3-1 0,-4 0 0,-7 1 0,5 0 0,-4-4 0,5 2 0,1-2 0,0 0 0,4 2 0,2-7 0,9 3 0,0 0 0,5-2 0,0 1 0,0-2 0,0 0 0,0 0 0,2 0 0,1 0 0</inkml:trace>
  <inkml:trace contextRef="#ctx0" brushRef="#br0" timeOffset="68192">24749 16111 24575,'-8'0'0,"0"0"0,-1-3 0,2 2 0,-6-2 0,3 3 0,-4 0 0,-6 0 0,0 0 0,-12 0 0,6 0 0,-6 0 0,1 0 0,4-4 0,-11 3 0,5-3 0,-22-1-1133,4 3 1133,19 0 0,0-1 0,-24 3 0,24 0 0,0 0 0,3 0 0,0 0-138,0 0 1,1 0 137,-26 0 0,5 0 0,-7-5-819,20 4 0,-2 1 819,-1-6 0,-1 0 0,-8 5 0,-2 1-1210,-4-3 1,-1 0 1209,0-1 0,-2 1 0,16 2 0,0 1 0,1-1 0,-11-2 0,0-1 0,12 4 0,-1 0 0,1 0 0,-6 0 0,0 0 0,-9 3 0,0 0-248,9-2 1,2 0 247,1 2 0,0 0 0,4-3 0,0 0 0,1 0 0,-1 0 0,0 0 0,1 0 0,0-1 0,-1 2 0,-5 2 0,1 0 0,-1-3 0,-1 2 0,-11 4 0,1 1 0,14-4 0,0 0 0,-8 3 0,2 2 0,8-2 0,1 0 0,-2 0 0,0 0 0,-3 1 0,0-1 0,4 0 0,0 1 0,-4 2 0,-1 1 0,9-3 0,-1 0 0,-12 3 0,2 0 0,15-4 0,-1-1 0,-20 2 0,-1 0 0,10 3 0,2-1 0,-5-2 0,0 1 0,-8 5 0,1 1 0,11-3 0,0-1 0,-11 1 0,-2 1 0,0 5 0,0 0 0,11-6 0,0 0-585,4 0 0,-1 2 0,1-1 585,-11 6 0,-1-1 0,11-6 0,-1-1 0,0 1 0,3 1 0,2 1 0,-2-1 0,-5-1 0,-2-1 0,1 0 0,6 0 0,0-1 0,-1 2 0,-5 2 0,-2 0 0,2-1 0,6-3 0,1-1 0,0 0 0,-17 9 0,0 0 0,-1-5 0,1-1 0,17-1 0,-1 0 0,1 0 0,0 0 0,0-1 0,0 1 0,-3 0 0,0 0 0,0 0 0,2 0 0,1 0 0,0 0 0,0 0 0,0-1 0,0 1 0,-2 0 0,-2 0 0,1 1 0,-1-1 0,-1 0 0,1 0 0,-11 4 0,-1 1 0,14-5 0,-2 0 0,2 0 0,-5 0 0,1 0 0,-5 4 0,-1-2 22,-1-4 1,2 0-23,9 1 0,0 0 0,-14-1 0,2-1 0,-5 4 0,19-6 0,-3-1 0,3 1 0,-19 6 0,5-7 0,-2 0 0,13 2 0,1-1 0,-4-1 0,-2 0 0,-9-1 0,2 1 0,11 2 0,1-1 0,-8-4 0,-1 0 0,7 4 0,-1 1 0,-5-2 0,-1 1-96,0 1 0,-2 2 96,4-3 0,-3 0 0,3 1 0,-7 1 0,1 0 0,1-1 0,-3 0 0,3-1 0,13 0 0,2 0 0,-2 0 0,-5 0 0,-1 1 0,-1-1 0,1 0 0,-1 1 0,2-1 0,-8 2 0,-1 0 0,10-2 0,-1 0 0,1 1-191,-2 0 0,0 1 191,-10 0 0,1 1 0,10 1 0,0 1 0,-9-3 0,0 1 0,7 2 0,1-1 0,-4-4 0,-1-1 366,7 4 0,1 1-366,4-5 0,1 0 0,-1 6 0,0-2 212,1-4 0,-1-1-212,0 3 0,1 0 0,4-3 0,-1 0 0,-2 0 0,0 1 0,7 0 0,0 1 0,-7-1 0,-1-1 0,8 3 0,1-1 0,-4-1 0,0-1 0,-6 3 0,1-1 0,-16 1 0,17 0 0,0 0 0,-13 0 2065,-7 4-2065,8-9 0,1 4 0,0-5 0,6 4 0,-13-2 0,13 2 0,-13-4 0,25 0 0,0 0 0,-21 0 0,18 2 0,1 1 0,-10-2 0,-5 4 0,-1-5 0,6 0 0,-5 0 0,7 0 0,-8 5 0,13-4 1990,-11 4-1990,12-1 1548,-7-2-1548,7 2 1058,2-4-1058,5 0 427,6 0-427,-4 0 0,9 0 0,-5 0 0,6 0 0,0 0 0,0 0 0,0 0 0,0 0 0,-5 0 0,4 0 0,-9 0 0,3 0 0,1 0 0,-4 0 0,-9 0 0,5 0 0,-11 0 0,14 0 0,-6-5 0,9 4 0,-9-3 0,20 4 0,-8-3 0,13 2 0,-4-5 0,5 6 0,-1-3 0,3 3 0,1 0 0</inkml:trace>
  <inkml:trace contextRef="#ctx0" brushRef="#br0" timeOffset="69320">12884 17213 24575,'-23'29'0,"5"-1"0,-10 1 0,3 5 0,0-5 0,1 5 0,7-9 0,2-5 0,3-5 0,5-2 0,2-6 0,5 2 0,-3-3 0,3 0 0,0-1 0,0 0 0,5 1 0,7-3 0,2 2 0,10 0 0,-4-2 0,5 5 0,-5-7 0,-1 6 0,-8-6 0,-2 4 0,-3-4 0,-1 1 0,1-2 0,-1 3 0,-2-1 0,0 1 0,-3-1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0T19:37:05.0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18642 9454 24575,'-44'35'0,"0"0"0,0 1 0,0-1 0,5-6 0,-1 0 0,5-1 0,-6 8 0,-2 1 0,4-4 0,8-9-2662,-13 4 2662,2 5 0,1 2 0,18-18 0,0 0 0,-12 9 0,0 0 0,9-6 0,0 0 423,0 0 1,-2 1-424,-6 3 0,-1 0 0,7-5 0,1-1 10,-2 6 1,0-1-11,-12 8 0,7-6 0,3 3 0,-9-1 0,-3 10 0,0-8 0,3 1 0,9-12 0,11-3 1347,0-2-1347,9 0 0,2-6 0,3 2 447,0-6-447,3 2 0,-4-5 0,0 5 0,-7 7 0,-5 1 0,-4 14 0,-11-2 0,-3 11 0,-7-2 0,21-15 0,1 1 0,-15 10 0,1 1 0,14-9 0,1-1 0,11-10 0,0-2 0,4-3 0,3-1 0,-2-2 0,5 2 0,-6-5 0,6 5 0,-5-3 0,2 1 0,-2 2 0,-1-2 0,3 2 0,-2-2 0,1 2 0,-1-2 0,-1 3 0,-8 1 0,1 7 0,-12 0 0,9 5 0,-8-2 0,2 4 0,-4-3 0,4 3 0,3-9 0,9-3 0,1-2 0,3-2 0,0 1 0,3-1 0,-2-2 0,4-1 0,-1-2 0</inkml:trace>
  <inkml:trace contextRef="#ctx0" brushRef="#br0" timeOffset="1191">16633 10922 24575,'-9'35'0,"-4"7"0,4-15 0,0 7 0,1-4 0,3-3 0,0 4 0,1-10 0,1-6 0,3-2 0,-3-6 0,3 2 0,0-3 0,0-1 0,2-2 0,5-1 0,8-5 0,0 2 0,9-3 0,-4 0 0,0 0 0,-1 0 0,0 1 0,-3 3 0,-1 0 0,-6 0 0,-3 0 0,0 0 0,-1 0 0,1 0 0,-1-2 0,-3 1 0,0-1 0</inkml:trace>
  <inkml:trace contextRef="#ctx0" brushRef="#br0" timeOffset="3876">18677 9548 24575,'0'34'0,"0"8"0,0-1 0,-1-11 0,2 1 0,3 12 0,-4-14 0,1 2-1181,9 25 1181,-9 1 0,2-25 0,0 0 0,1 16 0,-3 6 0,8-13 0,-8 5 386,3-13-386,0 4 196,-3-10-196,4 4 0,-2-6 0,-2 0 599,3 0-599,0 6 0,-3-5 0,8 6 0,-9-7 0,9 6 0,-8-4 0,7 4 0,-7 1 0,2-11 0,1 10 0,-3-16 0,3 4 0,-1-5 0,-2 0 0,2 5 0,-1-8 0,-1 12 0,1-7 0,1 5 0,3 8 0,-2-12 0,4 13 0,-7-10 0,6 5 0,-6-4 0,6 3 0,-2-9 0,-1 4 0,-1-9 0,0-1 0,-3-3 0,3 0 0,-1-1 0,-1 1 0,4-1 0,-4 1 0,1 3 0,1 1 0,-2 1 0,5 1 0,-2 4 0,0-2 0,3 5 0,-3-5 0,0 0 0,2 0 0,-5 0 0,2-4 0,0 8 0,-2-6 0,3 6 0,0 1 0,-3 1 0,6 6 0,-6 4 0,3-4 0,-4 4 0,0-4 0,3-6 0,-2-1 0,2-9 0,-3-1 0,0-3 0,2-1 0,-1 1 0,1-1 0,-2 0 0,0 0 0,3 4 0,-2-3 0,2 7 0,-3 2 0,3-3 0,-3 6 0,3-8 0,-3 4 0,0-5 0,0 1 0,0-5 0,0 1 0,0 0 0,0-1 0,0-2 0,0 0 0</inkml:trace>
  <inkml:trace contextRef="#ctx0" brushRef="#br0" timeOffset="5529">18838 11714 24575,'0'21'0,"4"1"0,-3-2 0,10 3 0,-7-11 0,10 6 0,-8-12 0,4 3 0,-5-3 0,1 0 0,0-3 0,-3 2 0,2-5 0,-3 3 0,4-1 0,-1-1 0,-2 0 0,-1-8 0,0 1 0,6-12 0,0 6 0,8-12 0,2 2 0,7-13 0,-1 6 0,4-1 0,-10 6 0,-3 11 0,-4-1 0,-5 4 0,0 6 0,0-5 0,-3 9 0,-1-3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0T15:56:06.8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18352 10102 24575,'0'11'0,"-6"10"0,5 1 0,-5-2 0,3-2 0,2-3 0,-5-3 0,6 6 0,-3-11 0,0 6 0,2-3 0,-2 4 0,0 1 0,2-1 0,-5 6 0,2-4 0,0 4 0,-2-6 0,2 0 0,-4 0 0,5 0 0,-4 0 0,3 1 0,-3-1 0,0 0 0,1-4 0,-1 3 0,0-2 0,1-1 0,-4 3 0,2-3 0,-1 1 0,2 2 0,1-6 0,-1 6 0,1-7 0,-1 8 0,1-8 0,-1 7 0,1-6 0,0 2 0,3 1 0,-3 0 0,2 4 0,-2-4 0,-1 4 0,-3-4 0,5 9 0,-4-4 0,5 4 0,-3-5 0,-3 1 0,2-1 0,1 0 0,1 0 0,2 0 0,-3 0 0,-1 0 0,1 0 0,0 0 0,0 0 0,0 5 0,-1-4 0,1 4 0,-1 0 0,1-3 0,-1 8 0,0-9 0,0 9 0,1-9 0,-1 9 0,0-8 0,0 8 0,4-9 0,-3 4 0,3-5 0,-3 0 0,-1 6 0,1-5 0,-5 9 0,4-9 0,-4 9 0,5-9 0,-1 5 0,0-2 0,1-2 0,-1 3 0,-2-5 0,2 5 0,-2-4 0,-1 4 0,3-5 0,-6 0 0,7 0 0,-7 0 0,6 0 0,-2 1 0,4-5 0,-1 3 0,1-6 0,-1 6 0,1-7 0,-1 7 0,1-2 0,-1-1 0,0 3 0,1-2 0,-5 3 0,3 5 0,-6-4 0,3 4 0,0-5 0,1 0 0,3 0 0,-4 0 0,3 0 0,-2 1 0,3-1 0,-3 0 0,3-4 0,-4 3 0,1 3 0,1-1 0,-2 4 0,1-5 0,2 0 0,-2-4 0,4 0 0,0-4 0,3-1 0,-2 1 0,2 0 0,0-1 0,0 1 0,1-1 0,-4 3 0,0-2 0,-3 6 0,0-1 0,1 3 0,-12 6 0,7-4 0,-9 10 0,7-11 0,-1 10 0,4-10 0,1 0 0,5-5 0,0-5 0,1 1 0,-1 0 0,3-1 0,0 1 0,1-1 0,-1 1 0,-2-1 0,-1 0 0,1-2 0,-1 2 0,-3-1 0,1 5 0,-5-1 0,2 2 0,0 1 0,1-4 0,4 2 0,0-3 0,0 0 0,3-1 0,-2-2 0,4 2 0,-6-2 0,4 3 0,-2-1 0,-1 1 0,4-1 0,-4-2 0,3 2 0,-2-5 0,5 5 0,-4-3 0,1 1 0,0 1 0,-2-1 0,1 3 0,-1 0 0,-1-1 0,3 1 0,-2 0 0,1-1 0,1 1 0,-2-3 0,2 2 0,-2-5 0,3 5 0,0-2 0,0 0 0,1 1 0,-4-1 0,2 2 0,-2 0 0,2 1 0,-2-4 0,2 3 0,0-5 0,1 2 0</inkml:trace>
  <inkml:trace contextRef="#ctx0" brushRef="#br0" timeOffset="2814">17003 12300 24575,'0'16'0,"0"5"0,-3-6 0,2 9 0,-2-12 0,3 6 0,-3-11 0,3 2 0,-3-3 0,3-1 0,0 1 0,0 0 0,0-1 0,0 1 0,0-1 0,0 1 0,-3-1 0,3 1 0,-3-1 0,3 0 0,0 0 0,0 0 0,0 1 0,0-1 0,0 0 0,0 0 0,-2-2 0,1 2 0,0-5 0,4 2 0,0 1 0,6-3 0,-5 5 0,9-4 0,-6 2 0,2-1 0,-3-1 0,-1 4 0,1-5 0,-1 3 0,0-3 0,0 0 0,0 0 0,0 0 0,0 0 0,1 2 0,-1-1 0,1 2 0,0-3 0,0 0 0,-1 0 0,0 0 0,-2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0T15:56:51.0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16915 11707 24575,'0'21'0,"0"-11"0,0 8 0,0-12 0,0 3 0,0 2 0,0 3 0,0 6 0,0-4 0,0 4 0,0-1 0,0-4 0,0 4 0,-4-5 0,4-3 0,-3 2 0,3-3 0,0 1 0,0-2 0,0-3 0,0-1 0,0 1 0,0 0 0,0-1 0,0 1 0,0 0 0,0-1 0,2-1 0,-1 1 0,1-2 0,-2 2 0,0 1 0,0-1 0,0 1 0,0-1 0,0 1 0,0 3 0,0-3 0,0 7 0,0-6 0,0 6 0,0-6 0,0 6 0,0-3 0,0 0 0,0 3 0,0-2 0,0-1 0,0 3 0,0-2 0,0-1 0,0 3 0,0-2 0,0-1 0,0 3 0,0-6 0,0 5 0,0-1 0,0 3 0,0 0 0,0 0 0,0 5 0,0-4 0,0 4 0,0 0 0,0-7 0,-4 11 0,3-11 0,-2 7 0,3-5 0,0-4 0,0 3 0,0-2 0,0 2 0,0-2 0,0 1 0,0-5 0,0 2 0,0-3 0,0 4 0,0-4 0,0 4 0,0-1 0,0-3 0,0 7 0,0-6 0,0 6 0,0-3 0,0 9 0,0-4 0,0 9 0,0-8 0,0 8 0,0-4 0,0 0 0,0 4 0,0-4 0,0 0 0,0 4 0,0-3 0,0-1 0,0 4 0,0-9 0,0 4 0,3-5 0,-2 1 0,2-2 0,-3 2 0,0-2 0,0-2 0,0 7 0,0-10 0,0 10 0,3-8 0,-2 4 0,2 0 0,-3-3 0,0 7 0,0-7 0,0 8 0,0-4 0,0-1 0,0 5 0,3 1 0,-2 0 0,3-1 0,-4 0 0,0-3 0,3 3 0,-2-5 0,2 0 0,-3 0 0,0-4 0,3 3 0,-2-2 0,2 3 0,-3-4 0,0 8 0,0-10 0,0 10 0,0-8 0,0 4 0,0 0 0,0 0 0,0 0 0,0 1 0,0-1 0,3 0 0,-2 0 0,2 0 0,-3 0 0,0-4 0,0 3 0,0-6 0,0 6 0,0-6 0,0 6 0,3-7 0,-3 4 0,3-5 0,-3 5 0,0-4 0,0 4 0,0-5 0,0 5 0,0-3 0,0 6 0,0-7 0,0 12 0,0-10 0,0 15 0,0-11 0,0 7 0,0 0 0,0 1 0,0 0 0,0-1 0,0-5 0,0 0 0,0 0 0,0-3 0,0 2 0,0-7 0,0 4 0,0-5 0,0 1 0,0 3 0,0-3 0,0 4 0,0-1 0,0-2 0,0 6 0,0-3 0,0 4 0,-3 0 0,2 1 0,-2-1 0,3 0 0,0-4 0,0-1 0,0 1 0,0-4 0,0 4 0,0-5 0,0 1 0,0 0 0,0 3 0,0-2 0,0 6 0,0-3 0,-4 4 0,4 0 0,-3 0 0,0-3 0,2 2 0,-1-6 0,2 6 0,-3-7 0,3 4 0,-3-1 0,3-2 0,0 6 0,-2-6 0,1 6 0,-5-3 0,5 4 0,-5 0 0,5 0 0,-2-3 0,0 2 0,2-7 0,-2 7 0,0-6 0,3 2 0,-3-3 0,3 0 0,0-1 0,0 1 0,-2 0 0,1-1 0,-1 1 0,2 0 0,0-1 0,0 1 0,-2-3 0,1 1 0,-1-4 0,2 2 0</inkml:trace>
  <inkml:trace contextRef="#ctx0" brushRef="#br0" timeOffset="3055">16805 11927 24575,'2'-8'0,"2"-3"0,-1 4 0,3-6 0,1 2 0,-2 1 0,4-3 0,-5 2 0,0 1 0,2-3 0,-2 6 0,-1-6 0,2 6 0,-4-2 0,1 3 0,1 0 0,-2 1 0,4-1 0,-5 1 0,3-1 0,-3 1 0,2 2 0,-1-2 0,3 5 0,-1-2 0,1 2 0,-1 2 0,1-2 0,-4 5 0,2 0 0,1 1 0,0 2 0,2-2 0,-2-1 0,2 1 0,-4 0 0,3-3 0,-3 2 0,4-5 0,-3 4 0,1-1 0,2 0 0,-4 2 0,1-2 0,1 3 0,0-3 0,0 2 0,2-2 0,-2 3 0,0-1 0,-1 0 0,1-2 0,-3 2 0,5-4 0,-2 3 0,2-1 0,-2 2 0,1 0 0,-3 0 0,3-2 0,-1-1 0,2-2 0,-2 2 0,-1-1 0,-2 1 0</inkml:trace>
  <inkml:trace contextRef="#ctx0" brushRef="#br0" timeOffset="6898">16787 14482 24575,'0'22'0,"0"-5"0,0 7 0,0-9 0,0 9 0,0-3 0,3-1 0,-2-1 0,2-9 0,-1 0 0,2-5 0,-1 1 0,2-1 0,-5 1 0,5-4 0,-5 3 0,5-2 0,-2 2 0,0 1 0,3 3 0,-3-2 0,3 2 0,0-3 0,-3-1 0,-1 1 0,1 0 0,0-1 0,2-2 0,0-1 0,-1-2 0,-1-2 0,-1-1 0,-2-2 0,2 3 0,-1-3 0,4 2 0,-5-3 0,5 3 0,-4-2 0,5-2 0,-3 0 0,1-2 0,1 3 0,-2 0 0,0 0 0,2 1 0,-2-1 0,0 0 0,2 0 0,-1 1 0,1 2 0,-2-3 0,2 3 0,-1-2 0,1 1 0,1-1 0,-1 2 0,-2-2 0,2 2 0,-4-2 0,3 4 0,-1-1 0,-1 0 0,3 2 0,-5-5 0,4 5 0,-1-2 0,-1 0 0,2 1 0,-3-3 0,1 4 0,-2-3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3T16:32:29.0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1694 12476 24575,'0'8'0,"0"-1"0,0 1 0,0-1 0,0 1 0,0-2 0,0-1 0,0 7 0,0-5 0,0 5 0,0 16 0,0-13 0,0 18 0,0-19 0,0 18 0,0-14 0,0 19 0,0-17 0,0 5 0,0 1 0,0 5 0,0 13 0,0 6 0,0 2 0,0-6 0,0-7 0,0 8 0,0-6 0,5 5 0,-4-6 0,3-1 0,1 0 0,-4 0 0,3 0 0,0 0 0,-3 0 0,8 0 0,-8 7 0,8-4 0,-8 4 0,7-7 0,-6 8 0,6-6 0,-3 5 0,1-7 0,2-7 0,-3 5 0,3-10 0,-2 4 0,1-6 0,-2 1 0,3-1 0,0 0 0,0-5 0,0 4 0,0-3 0,1 4 0,3 0 0,-3 0 0,6-4 0,-2 3 0,2-4 0,-2 5 0,3 0 0,-4-4 0,3-2 0,-1-5 0,0 0 0,0 0 0,0 0 0,1 0 0,5 7 0,-4-5 0,12 11 0,-11-6 0,10 7 0,-3-1 0,0 1 0,3 1 0,-8-4 0,7-1 0,-8 0 0,1-7 0,-4-2 0,1 4 0,-2-10 0,1 9 0,-1-7 0,7 10 0,-9-9 0,14 14 0,-9-13 0,6 12 0,1-11 0,-1 12 0,-1-8 0,5 5 0,-11-7 0,8 0 0,4 4 0,-1-1 0,1 4 0,-4-7 0,-9-1 0,9 1 0,-4 0 0,6 1 0,0 5 0,0-4 0,1 4 0,7 3 0,-7-7 0,7 7 0,-7-3 0,-1-4 0,0 4 0,-5-7 0,-2 1 0,-5-6 0,5 5 0,-4-7 0,4 4 0,-5-2 0,5-2 0,-3 5 0,3-4 0,-5 1 0,0 0 0,0-2 0,0 2 0,-4-4 0,3-2 0,-6 1 0,2-2 0,-3 3 0,-1-1 0,5 2 0,0-1 0,4 4 0,0-5 0,0 7 0,0-7 0,0 5 0,0-3 0,0 0 0,6 1 0,-5-1 0,4 1 0,-5-1 0,0 0 0,0 0 0,0 0 0,0 3 0,6-2 0,-5 3 0,4-4 0,0 4 0,-4-3 0,4 7 0,0-7 0,1 7 0,1-6 0,2 3 0,-2-5 0,-1 1 0,4 0 0,-9-1 0,9 2 0,-8-2 0,8 1 0,-13-1 0,7 0 0,-7-3 0,-1 1 0,3-1 0,-6-1 0,6 3 0,-3-5 0,0 5 0,4-2 0,-4-1 0,4 3 0,-4-5 0,3 5 0,-6-5 0,6 2 0,-6-1 0,6-1 0,-7 4 0,7-4 0,-2 4 0,2-1 0,6 0 0,2 3 0,4-6 0,-5 6 0,-1-3 0,0 0 0,-3 2 0,-1-5 0,-2 5 0,-6-5 0,2 2 0,-3-3 0,-1 0 0,1 2 0,-1-2 0,0 2 0,-3-2 0,0 0 0</inkml:trace>
  <inkml:trace contextRef="#ctx0" brushRef="#br0" timeOffset="1784">4286 15825 24575,'10'8'0,"-1"1"0,-3-4 0,0 1 0,-1-3 0,1 2 0,0-2 0,3 0 0,-2 2 0,6-1 0,-6 6 0,2-3 0,1 6 0,-3-6 0,2 2 0,1 0 0,-4-2 0,8 6 0,-8-6 0,4 2 0,-5-3 0,5 0 0,-3 4 0,2-3 0,-2 2 0,-2-3 0,1 0 0,3 3 0,-2-3 0,2 4 0,-3-5 0,-3 1 0,2 0 0,-2-1 0,0 1 0,2-3 0,-9-1 0,-1-2 0,-3 0 0,-5 0 0,2 0 0,-3 0 0,0 3 0,0-2 0,3 4 0,-2-4 0,3 4 0,-4-4 0,3 2 0,-2 0 0,3-2 0,-9 6 0,3-6 0,-3 6 0,0-6 0,4 5 0,-5-5 0,10 4 0,-3-4 0,6 1 0,-6 1 0,6-2 0,-2 2 0,3-3 0,1 2 0,0-1 0,0 1 0,2 0 0,-2-1 0,5 1 0,-2-2 0</inkml:trace>
  <inkml:trace contextRef="#ctx0" brushRef="#br0" timeOffset="6861">4803 15857 24575,'16'-4'0,"-3"3"0,11-6 0,-8 6 0,3-3 0,0 0 0,1 0 0,5-1 0,7-3 0,1 7 0,6-4 0,0 1 0,8-2 0,-6-4 0,13-1 0,-19 5 0,17-4 0,-23 5 0,16-1 0,-19-1 0,6 6 0,-7-3 0,0 0 0,0 3 0,-4-6 0,3 7 0,-9-7 0,4 7 0,-5-7 0,0 7 0,0-4 0,0 1 0,0-1 0,0 0 0,5 1 0,-3 3 0,7-3 0,-7 2 0,7-7 0,-7 7 0,2-2 0,1 3 0,-3-4 0,3 4 0,0-4 0,1 4 0,5 0 0,0 0 0,0 0 0,0 0 0,1 0 0,-1 0 0,0 0 0,0 0 0,-4 0 0,3 0 0,-9 0 0,4 0 0,-9 0 0,4 0 0,-8 0 0,7 0 0,-2 4 0,3-4 0,5 7 0,-4-6 0,4 6 0,0-2 0,-4 2 0,9 5 0,-8-4 0,3 3 0,-5-4 0,0 0 0,0 0 0,0 0 0,-4-1 0,-1 1 0,1-4 0,-3 2 0,2-5 0,-3 5 0,-1-4 0,1 4 0,0-2 0,-1 0 0,5 3 0,-4-5 0,1 4 0,-2-4 0,-2 4 0,3-2 0,-1 2 0,0-2 0,-2 2 0,2-5 0,-4 5 0,4-2 0,-3 3 0,4-1 0,-3 1 0,2-3 0,-2 2 0,0-2 0,2 3 0,-2-1 0,3 1 0,-4-1 0,3 3 0,-1-2 0,-1 2 0,-1-2 0,1 0 0,0-1 0,0 1 0,0 0 0,-1-1 0,-1 5 0,4 0 0,-1 4 0,0-3 0,2 2 0,-5-3 0,2 4 0,0-4 0,-3 3 0,5-6 0,-4 6 0,4-6 0,-4 2 0,1-3 0,-2-1 0,0 1 0,0 0 0,0-1 0,0 1 0,0-1 0,0 0 0,0 0 0,0-1 0,0 2 0,0-1 0,0 0 0,0 1 0,0-1 0,-2 1 0,-2-1 0,1 1 0,-2 0 0,4-1 0,-4 1 0,2 0 0,-3-3 0,1 2 0,-1-2 0,0 3 0,-3-3 0,2 2 0,-6-1 0,6-1 0,-6 3 0,6-3 0,-2 1 0,3-1 0,-3-3 0,2 2 0,-6-1 0,6 4 0,-2-5 0,3 3 0,-3 0 0,2 0 0,-6 1 0,6 1 0,-6-4 0,2 1 0,-8 2 0,4-3 0,-4 6 0,0-7 0,3 4 0,-8-1 0,9-2 0,-5 6 0,6-6 0,-5 2 0,4 0 0,-4 1 0,4 0 0,1 2 0,4-5 0,-3 2 0,6-3 0,-2 0 0,-1 3 0,0-2 0,-1 2 0,-2 0 0,7-2 0,-4 2 0,1 0 0,2-2 0,-3 2 0,5-3 0,-5 0 0,4 3 0,-4-3 0,5 3 0,-1-3 0,-4 3 0,0-2 0,-1 2 0,-2 0 0,3-2 0,-4 5 0,-5-2 0,3 3 0,-7-2 0,2 2 0,-4-6 0,4 5 0,-3-5 0,9 5 0,-4-2 0,5 0 0,-1-1 0,1-3 0,-5 4 0,4-3 0,-4 6 0,0-3 0,3 1 0,-8-2 0,12-3 0,-6 3 0,8-2 0,-4 5 0,3-5 0,2 2 0,-1 0 0,4-2 0,-7 2 0,6-3 0,-6 0 0,2 0 0,-3 0 0,4 0 0,-3 0 0,6 3 0,-6-3 0,2 3 0,1-3 0,-3 0 0,6 0 0,-6 0 0,2 0 0,-3 0 0,4 0 0,-3 0 0,2 0 0,-3 0 0,0 0 0,0 0 0,0 0 0,-5 0 0,3 0 0,-3 0 0,5 0 0,0 0 0,0 0 0,-1 0 0,-4 0 0,8 0 0,-7 0 0,7 0 0,1 0 0,-3-3 0,6 2 0,-6-2 0,6 3 0,-6 0 0,6 0 0,-6-3 0,2 2 0,-3-2 0,4 0 0,-3 2 0,6-1 0,-3-1 0,1 3 0,2-5 0,-2 4 0,3-4 0,0 4 0,1-4 0,-1 5 0,0-6 0,0 6 0,1-5 0,-1 2 0,0-1 0,3-1 0,-6 1 0,8-1 0,-8 1 0,6-1 0,-7 1 0,6-2 0,-5 0 0,6 0 0,-3 0 0,1 0 0,-1 1 0,1-1 0,-1 1 0,1 0 0,-1-1 0,1 1 0,2-1 0,-2 1 0,4-1 0,-4 0 0,2 0 0,0-3 0,-2 2 0,2-2 0,-1 3 0,-1 0 0,5 1 0,-5-1 0,4 0 0,-5-3 0,6 2 0,-6-2 0,5 3 0,-4 0 0,4 0 0,-1 1 0,-1-1 0,3 0 0,-3 0 0,3 1 0,0-1 0,-2 0 0,1 0 0,-4 1 0,4-1 0,-4 0 0,5 1 0,-3-1 0,3 0 0,-2 0 0,1 1 0,-2-1 0,1 0 0,1-3 0,-1 2 0,2-6 0,0 6 0,0-2 0,0-1 0,0 3 0,0-2 0,0 3 0,0 1 0,0-1 0,0 0 0,0-2 0,0 1 0,0-1 0,0 0 0,2 2 0,-2-2 0,3 3 0,-1-1 0,-1 0 0,4-3 0,-4 2 0,5-2 0,-5 4 0,1-1 0,1 0 0,-3 0 0,5 1 0,-5-1 0,5 1 0,-2 0 0,2-1 0,-2 1 0,-1-1 0,1 3 0,-3-2 0,4 4 0,-3-4 0,3 5 0,-3-1 0,1 2 0,-2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3T16:43:45.1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20144 5794 24575,'39'3'0,"1"-1"0,7-1 0,-7 3 0,-1 0 0,-1-3 0,-5 8 0,6-4 0,0 5 0,0-5 0,8 6 0,-6-6 0,13 6 0,-22-4 0,1 2 0,-3 0 0,0-1-359,7 2 1,-1-2 358,-8 0 0,0 0 0,0 1 0,0-1 0,5 2 0,0 1 0,17 7 0,-21-6 0,-1 0 0,11-1 0,-7 7 0,-6-9 0,-2 3 0,14 7 0,-13-5 717,16 7-717,-25-8 0,3-4 0,0 6 0,-4-7 0,15 10 0,-13-7 0,13 4 0,-10 0 0,12 2 0,-10-4 0,8 2 0,-18-8 0,6 0 0,-8 0 0,4 1 0,0-1 0,0 3 0,0-2 0,0 6 0,1-6 0,-1 2 0,0 1 0,0-3 0,0 5 0,0-4 0,0 4 0,5-5 0,-4 7 0,9-6 0,-9 4 0,9 1 0,-4 1 0,5 3 0,-5-2 0,4 1 0,-7 4 0,7-4 0,-7 4 0,2-6 0,-5 0 0,1 4 0,5-1 0,-2 7 0,6-7 0,-6 7 0,8 0 0,-1 10 0,7 4 0,-6-2-466,6 6 466,-6-5 0,1 6 0,5 1 0,-11-3 0,4-6 0,-6 3-18,-2-12 18,3 12 0,-3-11 0,0 4 0,-4-6 0,3 0 465,-6 6-465,6-5 19,-6 5-19,7 1 0,-7-5 0,8 10 0,-8-3 0,5 6 0,-1-1 0,1 0 0,0 1 0,-1-1 0,0 1 0,-7-1 0,7 8 0,-9-6 0,6 14-659,-5-28 1,-1 2 658,-2 3 0,0 3 0,3 7 0,0 2 0,-2-10 0,-1 1 0,0 11 0,1 2-944,2-8 1,-1-1 943,-4 2 0,0-2 0,2 3 0,0-1-559,0-6 0,0-2 559,0 4 0,1 1 0,-1 0 0,0-1 0,1-2 0,-2-2-246,-2 24 246,0-2 0,4-14 0,-3 7 1093,4-15-1093,-5 5 1858,0-5-1858,0 0 1306,0 5-1306,4-12 311,-4 13-311,4-14 0,-4 7 0,0-12 0,0 4 0,0-10 0,0 5 0,0 0 0,0-5 0,0 10 0,0-9 0,0 9 0,0-4 0,0 5 0,0 0 0,0 0 0,0 0 0,0 1 0,0 5 0,0-4 0,0 18 0,0-10 0,0 12 0,0 0 0,0-5 0,0 12 0,-4-12 0,-2 12 0,0-12-678,-4 12 678,4-4 0,-5-2 0,0 7 0,1-5 0,-2 7 0,2-9 0,-1 7 0,0-6 0,0 0 0,1-2 0,4-7-243,-2-1 243,2 8 0,-4-5 0,-1 4 0,1-5 0,5-2 0,-3-6 0,3-2 0,-3-6 0,3 7 670,-3 1-670,3-1 0,-5 6 0,0 2 0,0 2-239,-1 12 239,1-4 0,2-22 0,-1 0 0,3 0 0,0-1 0,-5 1 0,1 0 0,-2 21 0,2-22 0,-1 0 0,-6 22 0,8-21 0,0 0 0,-11 20 0,3 7 0,1-5 0,5-23 0,1 2 0,1-3 0,0 3 0,-2 3 0,-1 0 0,-10 20-578,10-17 1,0 1 577,1-7 0,-1 1 0,-3 7 0,-1 2 0,4-5 0,-1-2 0,-1 1 0,-1-1 0,0 0 0,1 0 0,2-3 0,0 0-256,-2 0 0,0-1 256,2-1 0,2-1 0,-10 17 0,-7 5 0,6-8 0,-5 2 0,0 0 0,-1 0 0,-1 1 0,4-7 0,4 1 0,-4-1 0,3 4 0,-5 2 0,0 0 0,4 6 0,2-17 0,-1 1 0,5-3 0,1 1 0,-3 4 0,-1 0 0,2-9 0,2 0 0,2 2 0,2 0 0,-15 18 0,12-20 0,1 3 0,-2 1 0,0-1 0,-11 17 0,11-14 0,1 0 0,-5 3 0,-8 15 0,11-15 0,-7 0 0,10-9 448,0-5-448,1 4 1152,2-9-1152,1 9 557,-6-4-557,1 11 0,-3-5 0,-8 14 0,5-6-527,-6 7 527,0 0 0,5 0 0,-5 1 0,12-9 0,-3-2 0,7-6 0,-6 1 0,11-2 0,-10 1 527,10-5-527,-8 11 0,5-3 0,-2 5 0,-3 4 0,2-4 0,-7 6 0,2 7 0,-3-11 0,3 10 0,4-19 0,-1 6 0,4-7 0,-7 0 0,10 0 0,-9 0 0,7-5 0,-10 10 0,6-8 0,-5 9 0,4-6 0,-10 2 0,9-2 0,-8 2 0,9-1 0,-4-1 0,4 6 0,-3-4 0,2 5 0,1-8 0,-9 3 0,8-1 0,-10 7 0,1-5 0,4 4 0,-4-5 0,8-6 0,3-3 0,-2-4 0,6-1 0,-2 1 0,4-5 0,-1 0 0,2-5 0,-2 6 0,1-5 0,3 4 0,-3 0 0,3-3 0,-4 2 0,1 0 0,0-1 0,-1 5 0,1-6 0,-1 7 0,-2-7 0,1 6 0,-2-4 0,6 0 0,-1-3 0,2-1 0,0 1 0,0-3 0,3 1 0</inkml:trace>
  <inkml:trace contextRef="#ctx0" brushRef="#br0" timeOffset="2655">20311 16056 24575,'0'35'0,"0"-5"0,-3 2 0,2-6 0,-7-1 0,7 1 0,-6-5 0,7-2 0,-3-4 0,3-4 0,0 5 0,0-9 0,0 9 0,0-8 0,0 1 0,0-3 0,0-1 0,0 2 0,0-2 0,0 1 0,0-1 0,0 0 0,-3-2 0,2 2 0,-1-2 0,2-2 0,0-4 0,0-3 0,2-1 0,1 1 0,3 1 0,-1-1 0,4-1 0,-2 1 0,6-1 0,-2 1 0,-1-1 0,3-1 0,-6 3 0,2-2 0,-6 1 0,2 3 0,-2-3 0,3 3 0,-1 0 0,-2-2 0,2 2 0,-5-3 0,5 3 0,-4-2 0,3 5 0,-3-6 0,3 5 0,-1-1 0,0 0 0,2 1 0,-2-2 0,0 1 0,2 1 0,-2-1 0,3-1 0,-2 3 0,1-4 0,0 3 0,-3-4 0,3 5 0,-2-4 0,2 4 0,-3-2 0,3 1 0,-3-2 0,1 3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3T17:08:12.7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15137 18100 24575,'16'0'0,"29"-3"0,-19-2 0,18 1 0,-20 0 0,-4 4 0,6 0 0,-1 0 0,0 0 0,0-3 0,0 2 0,7-3 0,-5 4 0,-1 0 0,-7-3 0,-8 2 0,2-2 0,-3 0 0,4 2 0,0-2 0,18-2 0,-9 4 0,21-8 0,-11 4 0,0 0 0,5-4 0,-11 4 0,-1 0 0,-7-2 0,-5 6 0,0-2 0,0 0 0,-4 2 0,4-2 0,-4 3 0,4-3 0,5 2 0,-4-2 0,4 3 0,0 0 0,-4-3 0,4 2 0,0-2 0,-7 3 0,17-4 0,-11 3 0,13-7 0,-5 8 0,5-4 0,2-1 0,6 4 0,-6-3 0,5 4 0,-5-4 0,0 3 0,-2-7 0,-6 7 0,0-3 0,6 4 0,-4-4 0,3 3 0,-4-3 0,-2 4 0,2 0 0,5 0 0,-5 0 0,6 0 0,-7 0 0,0 0 0,-5 0 0,4 0 0,-9 0 0,5 0 0,-6 0 0,5 0 0,1 0 0,5 0 0,0 0 0,7 0 0,-5 0 0,4 0 0,-6 0 0,1 0 0,-6 0 0,4 0 0,-9 0 0,4 0 0,-5 0 0,0 0 0,1 0 0,4 0 0,1 0 0,5 0 0,0 0 0,-5 0 0,10 0 0,-13 0 0,14 0 0,-16 0 0,4 0 0,-5 0 0,5-3 0,-4 2 0,9-3 0,-4 0 0,6 3 0,-1-2 0,-5-1 0,-1 4 0,-4-3 0,-1 3 0,0 0 0,-4 0 0,-1 0 0,-3-3 0,0 2 0,-1-1 0,1 2 0,0 0 0,-1 0 0,1 0 0,0 0 0,-1 0 0,1 0 0,-1 0 0,1 0 0,-1 0 0,0 0 0,1 0 0,8 0 0,3 0 0,8 0 0,-5-3 0,4 2 0,-9-2 0,9 3 0,-12-3 0,6 3 0,-11-3 0,2 3 0,-3 0 0,-1 0 0,1 0 0,4 0 0,0 0 0,9 0 0,-8 0 0,7 0 0,-8 0 0,5 0 0,-5 0 0,-1 0 0,-3 0 0,-1 0 0,1 0 0,0 0 0,-1 0 0,-3-2 0,3 1 0,-2-1 0,3 2 0,-1 0 0,4 0 0,2 0 0,3 0 0,0 0 0,0 0 0,-4 0 0,3-3 0,-6 2 0,2-2 0,-4 3 0,0 0 0,-2 0 0,-1 0 0</inkml:trace>
  <inkml:trace contextRef="#ctx0" brushRef="#br0" timeOffset="2348">18188 17794 24575,'28'7'0,"5"-1"0,-6 6 0,4-3 0,-6 0 0,-4-4 0,-2 1 0,0-1 0,-8 2 0,7-3 0,-11 1 0,2-4 0,-3 1 0,-1-2 0,0 0 0,0 2 0,0-1 0,0 1 0,-1-2 0,-1 2 0,-1 0 0,-2 3 0,0 0 0,-2-3 0,-2 3 0,-1-4 0,-1 4 0,0-2 0,0 2 0,-3 2 0,2-4 0,-2 3 0,-1-3 0,6 3 0,-8-2 0,8 1 0,-6-2 0,4 3 0,1-3 0,-5 2 0,3-1 0,-6 3 0,6-2 0,-2-1 0,3 1 0,1-4 0,1 4 0,-1-5 0,5 5 0,-5-2 0,2 0 0,-3 2 0,1-4 0,-1 3 0,1-1 0,0 0 0,2 2 0,-1-5 0,1 3 0,2-3 0,4 0 0,2 0 0,2 0 0,-4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4:13:56.9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18779 5882 24575,'6'0'0,"3"0"0,7 1 0,-2 0 0,4 1 0,0 1 0,25 0 0,-2 0 0,0-2 0,-21 0 0</inkml:trace>
  <inkml:trace contextRef="#ctx0" brushRef="#br0" timeOffset="517">19135 5952 24575,'4'4'0,"-1"-1"0,-2 0 0,0-1 0,-1 0 0,1 0 0,1 2 0,1-2 0,1 3 0,6 1 0,3 2 0,5 1 0,-9-4 0,-2-2 0</inkml:trace>
  <inkml:trace contextRef="#ctx0" brushRef="#br0" timeOffset="1238">19376 6158 24575,'1'4'0,"1"-1"0,-1-1 0,1 0 0,0 0 0,2 1 0,2 1 0,3 3 0,3 3 0,2 1 0,-1 3 0,-4-4 0,-3 0 0,-5-1 0,0-5 0,-1 1 0</inkml:trace>
  <inkml:trace contextRef="#ctx0" brushRef="#br0" timeOffset="1822">19515 6552 24575,'0'6'0,"0"-1"0,0-2 0,0 0 0,-1 1 0,1 1 0,-1 1 0,1 2 0,0 2 0,0 6 0,-1 3 0,-1 9 0,2-5 0,4 8 0,4-6 0,-1-9 0,-1-4 0</inkml:trace>
  <inkml:trace contextRef="#ctx0" brushRef="#br0" timeOffset="2407">19499 7014 24575,'-5'8'0,"1"0"0,-5 3 0,3-2 0,-3 6 0,1-1 0,-1 2 0,3-4 0,0 0 0,5-9 0,-2 1 0</inkml:trace>
  <inkml:trace contextRef="#ctx0" brushRef="#br0" timeOffset="2982">19183 7353 24575,'-1'5'0,"-4"-1"0,1 0 0,-5 5 0,-2 3 0,3 0 0,-6 8 0,1-2 0,5-4 0,0-3 0</inkml:trace>
  <inkml:trace contextRef="#ctx0" brushRef="#br0" timeOffset="3522">18868 7647 24575,'-6'3'0,"2"1"0,2-3 0,-1 2 0,-3-1 0,-1 1 0,2-2 0,1 1 0,-5-1 0,-2 1 0,-22 4 0,12-2 0,-3 1 0,15-3 0</inkml:trace>
  <inkml:trace contextRef="#ctx0" brushRef="#br0" timeOffset="4173">18535 7733 24575,'-4'1'0,"-1"0"0,-5 1 0,-3-1 0,-25 4 0,20-4 0,-11 2 0,27-3 0,1 0 0</inkml:trace>
  <inkml:trace contextRef="#ctx0" brushRef="#br0" timeOffset="6739">18811 5766 24575,'0'7'0,"-2"2"0,-2 2 0,0 0 0,-4 4 0,-1 3 0,-1-2 0,-3 7 0,1-4 0,3-4 0,3-4 0,7-8 0,4 0 0,10 2 0,1 0 0,6 4 0,-5 0 0,1 5 0,-3 0 0,-2-1 0,-5-4 0,-6-4 0,-1 0 0,-1-4 0,0 2 0</inkml:trace>
  <inkml:trace contextRef="#ctx0" brushRef="#br0" timeOffset="9968">19508 5613 24575,'38'1'0,"1"0"0,18 0 0,-5-1 0,-24 0 0,-18 0 0,6 0 0,-9 0 0,0 0 0</inkml:trace>
  <inkml:trace contextRef="#ctx0" brushRef="#br0" timeOffset="10755">20221 5710 24575,'27'0'0,"9"0"0,-8 0 0,4 0 0,9 0 0,4 2 0,1-1-905,-8-1 1,-1 1-1,2 0 905,10 1 0,0-1 0,-6 1 0,14 0 215,-25 1 1,-28-3 0,-3 1-1</inkml:trace>
  <inkml:trace contextRef="#ctx0" brushRef="#br0" timeOffset="11587">21992 5958 24575,'40'0'0,"-9"1"0,20 2 0,-26-1 0,-1 2 0,-17-4 0,-2 1 0,0 1 0,-1-2 0,3 2 0,-3 2 0,-2 1 0,-1 5 0,-1-5 0,1 1 0</inkml:trace>
  <inkml:trace contextRef="#ctx0" brushRef="#br0" timeOffset="12116">22590 6200 24575,'14'10'0,"12"4"0,-5 0 0,19 7 0,-11-7 0,-5-1 0,-6-5 0,-12-3 0,2 0 0,-5-2 0,1-1 0</inkml:trace>
  <inkml:trace contextRef="#ctx0" brushRef="#br0" timeOffset="12680">23130 6440 24575,'9'6'0,"3"0"0,8 4 0,-4-3 0,0 1 0,-10-4 0,3 0 0,-3-1 0,2 1 0,-5-2 0,-1 2 0,0-1 0,0 1 0,2 0 0,4 3 0,1-2 0,-1 0 0,-3-3 0</inkml:trace>
  <inkml:trace contextRef="#ctx0" brushRef="#br0" timeOffset="13331">23755 6750 24575,'6'4'0,"6"4"0,-4-3 0,3 1 0,-6-4 0,-1 0 0,2 1 0,1 0 0,2 1 0,4 1 0,14 6 0,-14-5 0,8 2 0</inkml:trace>
  <inkml:trace contextRef="#ctx0" brushRef="#br0" timeOffset="13950">24562 7067 24575,'7'5'0,"10"1"0,14 5 0,7 2 0,8 3 0,-13-3 0,-6 1 0,-12-5 0,-3 1 0,-7-6 0,-3 0 0</inkml:trace>
  <inkml:trace contextRef="#ctx0" brushRef="#br0" timeOffset="14568">25397 7492 24575,'4'12'0,"1"1"0,6 4 0,1 0 0,4-1 0,-3-1 0,-1-5 0,-2-2 0,-3-2 0,3-2 0,1 2 0,9 2 0,-3 0 0,-3-1 0,-7-4 0</inkml:trace>
  <inkml:trace contextRef="#ctx0" brushRef="#br0" timeOffset="16234">26336 8395 24575,'14'9'0,"-1"-1"0,5 1 0,-1 3 0,16 7 0,3 2 0,8 7 0,-10-7 0,-10 0 0,-10-5 0,3 4 0,0 0 0,6 10 0,10 8 0,-18-16 0,7 2 0</inkml:trace>
  <inkml:trace contextRef="#ctx0" brushRef="#br0" timeOffset="16751">27181 9264 24575,'24'24'0,"8"5"0,4 1 0,-1-2 0,-13-6 0,-6-7 0,-2-2 0,-7-4 0,-1-2 0,-3-2 0,2 2 0,3-1 0,5 7 0,-4-7 0,-1 2 0</inkml:trace>
  <inkml:trace contextRef="#ctx0" brushRef="#br0" timeOffset="17280">27687 10153 24575,'14'22'0,"2"2"0,11 16 0,4 0 0,-13-12 0,-1 0 0,11 10 0,-9-2 0,-8-17 0,-2-5 0,2 6 0,1 1 0,3 19 0,1 4 0,1-3 0,0 1 0,-2-4 0,-3-12 0,0 0 0</inkml:trace>
  <inkml:trace contextRef="#ctx0" brushRef="#br0" timeOffset="18957">28301 11479 24575,'7'4'0,"1"1"0,4 5 0,3 5 0,2 2 0,-3 1 0,-6-5 0,-4-1 0,1 3 0,1 3 0,6 16 0,2 1 0,4 17 0,-6-22 0,0 1 0,4 10 0,0-1 0,3 9 0,-1-3 0</inkml:trace>
  <inkml:trace contextRef="#ctx0" brushRef="#br0" timeOffset="19507">28694 12598 24575,'2'15'0,"2"0"0,5 17 0,5 5 0,5 14 0,-4-9 0,0 1 0,-10-22 0,-2 1 0,1-4 0,2 3 0,11 10 0,6 6 0,-6-16 0,-2-1 0</inkml:trace>
  <inkml:trace contextRef="#ctx0" brushRef="#br0" timeOffset="20340">28925 13717 24575,'19'36'0,"-7"-5"0,0-3 0,-8-12 0,1-1 0,-4-7 0,0 3 0,-1-1 0,0 1 0,2 8 0,-1 0 0,0 6 0,0-4 0,2 9 0,1 4 0,-1-12 0,-2-2 0</inkml:trace>
  <inkml:trace contextRef="#ctx0" brushRef="#br0" timeOffset="21397">29049 14907 24575,'0'6'0,"-2"0"0,1 2 0,-2 0 0,1 5 0,3-1 0,1 6 0,2-4 0,2 4 0,3-5 0,-5-4 0,1-3 0</inkml:trace>
  <inkml:trace contextRef="#ctx0" brushRef="#br0" timeOffset="22119">29064 15443 24575,'0'9'0,"1"3"0,-2 3 0,-2 14 0,1-3 0,-3 12 0,4-14 0,-1 3 0,2-9 0,0-3 0,0 1 0,0 1 0,0 15 0,0 1 0,-9 14 0,6-23 0,-6-1 0</inkml:trace>
  <inkml:trace contextRef="#ctx0" brushRef="#br0" timeOffset="23310">28957 16315 24575,'-10'49'0,"-1"-8"0,-5 6 0,6-23 0,1-5 0,9-14 0,0-2 0,-3 2 0,1 1 0,-1 4 0,3 1 0,-3 6 0,1-2 0,-1 6 0,1-9 0,2-2 0,0-6 0</inkml:trace>
  <inkml:trace contextRef="#ctx0" brushRef="#br0" timeOffset="23851">28757 16903 24575,'-7'18'0,"-10"10"0,8-8 0,-20 16 0,10-12 0,-8 5 0,1-3 0,8-7 0,-2-2 0,11-6 0,3-4 0,2-2 0,-1 3 0,0-2 0,-2 6 0,4-8 0,-2 2 0</inkml:trace>
  <inkml:trace contextRef="#ctx0" brushRef="#br0" timeOffset="25359">27437 17733 24575,'-32'1'0,"1"0"0,-16 1 0,7-2 0,15 0 0,3 1 0,8 0 0,9 1 0,3-1 0,1 1 0,-3-1 0,0 2 0,-3-1 0,3 2 0,2-3 0,6 1 0,-1-2 0,2 0 0,-4 0 0</inkml:trace>
  <inkml:trace contextRef="#ctx0" brushRef="#br0" timeOffset="26607">28189 17386 24575,'-23'10'0,"3"-1"0,-6 3 0,14-6 0,-2 1 0,9-3 0,-1 1 0,-4 2 0,2 0 0,-4 2 0,1-1 0,-14 6 0,11-7 0,-12 6 0,4-2 0,11-4 0,1 1 0,21-11 0,10-5 0,-6 1 0,-4 1 0,-10 4 0</inkml:trace>
  <inkml:trace contextRef="#ctx0" brushRef="#br0" timeOffset="27697">26424 17872 24575,'-37'8'0,"12"-4"0,-2 2 0,13-4 0,6 0 0,0-1 0,3 0 0,2-1 0,-2 1 0,-5 0 0,-12 3 0,-2 0 0,1-1 0,2 1 0,10-4 0,0 1 0,5 0 0,6-1 0,0 1 0</inkml:trace>
  <inkml:trace contextRef="#ctx0" brushRef="#br0" timeOffset="28745">25437 18039 24575,'-35'3'0,"-14"0"0,8-1 0,-3 0-1309,-2 1 0,-3-1 1309,7-1 0,-1 0 0,3-1 0,-4 1 0,3 0 416,2 0 1,4-1-417,5 1 431,14 0-431,3-1 0,-1 1 0,-15 2 1354,-7 3-1354,-10 1 0,14-1 0,10-2 0,18-3 0,3 0 0</inkml:trace>
  <inkml:trace contextRef="#ctx0" brushRef="#br0" timeOffset="33188">19535 5503 24575,'-4'7'0,"-12"6"0,7-6 0,-8 3 0,13-5 0,-5 0 0,-12 10 0,-2-1 0,-6 4 0,13-8 0,6-5 0,7-1 0,2-2 0,1 1 0,0-1 0,0 0 0,0 0 0,2 0 0,-1 0 0,4 0 0,-1 1 0,2-1 0,-1 1 0,2 0 0,5 2 0,5 5 0,9 1 0,-8-2 0,0 1 0,-10-6 0,-4 0 0,-1-2 0,-2 0 0,-1 0 0,0-1 0,0 0 0</inkml:trace>
  <inkml:trace contextRef="#ctx0" brushRef="#br0" timeOffset="36855">15514 6178 24575,'-15'-3'0,"-8"1"0,-6 0 0,1 1 0,-1-1 0,1-1 0,-10 0 0,6-1 0,7 2 0,5 0 0,-5 2 0,7-2 0,-5 2 0,14 0 0,2 0 0,-2 2 0,-4 0 0,3 0 0,6-1 0,27-6 0,-7 4 0,11-3 0,-23 5 0,-3 0 0,-1 1 0</inkml:trace>
  <inkml:trace contextRef="#ctx0" brushRef="#br0" timeOffset="37372">14741 6381 24575,'-15'8'0,"-5"2"0,3-2 0,-5 3 0,6-2 0,-1 0 0,-4 3 0,8-5 0,-1 1 0,6-4 0,1-1 0,3 0 0,0-1 0,3 0 0,0 1 0,0 3 0,0 0 0,0-1 0,0-2 0</inkml:trace>
  <inkml:trace contextRef="#ctx0" brushRef="#br0" timeOffset="37947">13993 6962 24575,'-15'11'0,"-3"1"0,9-6 0,1 0 0,1-2 0,2-1 0,-16 7 0,-5 3 0,-4 3 0,1 2 0,13-4 0,-2 4 0,11-7 0,1 0 0,4-4 0,2-1 0,-1-2 0,1-2 0</inkml:trace>
  <inkml:trace contextRef="#ctx0" brushRef="#br0" timeOffset="38611">13391 7637 24575,'-10'10'0,"1"-1"0,3-1 0,2-3 0,1 1 0,1-3 0,-1 3 0,-2-1 0,-1 2 0,1-2 0,1 0 0,2-2 0,0 0 0,0 3 0,-6 5 0,2-2 0,-4 5 0,3-3 0,4 0 0,0 0 0,3-6 0,0-2 0</inkml:trace>
  <inkml:trace contextRef="#ctx0" brushRef="#br0" timeOffset="40142">13157 8245 24575,'-14'14'0,"-1"1"0,0 0 0,-2 0 0,2 2 0,5 2 0,2 6 0,7 4 0,0 2 0,0 0 0,-2-2 0,-1-4 0,1-8 0,-2 1 0,4-9 0,0 0 0,0-6 0,1-3 0</inkml:trace>
  <inkml:trace contextRef="#ctx0" brushRef="#br0" timeOffset="40961">12847 9212 24575,'-14'13'0,"-2"3"0,-4 3 0,3-3 0,6-2 0,3-4 0,1 1 0,1 0 0,3 2 0,-3 7 0,3 5 0,-1 4 0,0 6 0,1 10 0,1-21 0,0 3 0</inkml:trace>
  <inkml:trace contextRef="#ctx0" brushRef="#br0" timeOffset="41580">12494 10085 24575,'-6'16'0,"1"5"0,-1-2 0,1 8 0,-3-3 0,2 2 0,0-8 0,2-4 0,1-3 0,-2 1 0,-5 3 0,0 3 0,-8 16 0,10-2 0,1 15 0,7-27 0,3 0 0</inkml:trace>
  <inkml:trace contextRef="#ctx0" brushRef="#br0" timeOffset="42784">12294 11045 24575,'-19'21'0,"7"-4"0,-13 18 0,16-11 0,-2 1 0,7-1 0,2-4 0,-1-2 0,0 1 0,-1-7 0,0 3 0,0-2 0,3-2 0,0-6 0</inkml:trace>
  <inkml:trace contextRef="#ctx0" brushRef="#br0" timeOffset="43347">12015 12064 24575,'-13'17'0,"0"8"0,3 0 0,2 12 0,3-3 0,-3 9 0,5-15 0,-4-1 0,5-8 0,0-4 0,-3 6 0,1-5 0,-1-4 0,3-4 0</inkml:trace>
  <inkml:trace contextRef="#ctx0" brushRef="#br0" timeOffset="43935">11798 12726 24575,'0'7'0,"-5"7"0,-1 2 0,-5 6 0,1 2 0,1-1 0,-3 9 0,4-4 0,-7 10 0,3-3 0,-6 13 0,5-6 0,-5 7 0,12-26 0,-1-3 0</inkml:trace>
  <inkml:trace contextRef="#ctx0" brushRef="#br0" timeOffset="47209">15391 6059 24575,'4'3'0,"1"2"0,-1 2 0,0 2 0,0 0 0,2 3 0,-1-4 0,1 3 0,-2-5 0,0-2 0,-2-2 0,0-1 0,0 0 0,1-1 0,-1 1 0,0 0 0,0-1 0,-1 2 0,1-1 0,0 0 0,0 1 0,-1-2 0,1 2 0,-1-2 0,0 2 0,0-2 0,0 2 0,-1-1 0,1 2 0,-1 0 0,2 0 0,-2 1 0,2-3 0,-2 2 0,1-2 0,-1 1 0,0 0 0,0 0 0,1 0 0,-1 0 0,1 0 0,0 0 0,0 0 0,1 0 0,-1 1 0,-1-1 0,-5 3 0,-11 5 0,0 2 0,-17 9 0,17-7 0,-11 8 0,20-11 0,-3 0 0,5-2 0,0-2 0,-2 4 0,1-3 0,4-3 0,1-3 0,5 0 0,-2-2 0,0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3T18:22:23.0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15137 18100 24575,'16'0'0,"29"-3"0,-19-2 0,18 1 0,-20 0 0,-4 4 0,6 0 0,-1 0 0,0 0 0,0-3 0,0 2 0,7-3 0,-5 4 0,-1 0 0,-7-3 0,-8 2 0,2-2 0,-3 0 0,4 2 0,0-2 0,18-2 0,-9 4 0,21-8 0,-11 4 0,0 0 0,5-4 0,-11 4 0,-1 0 0,-7-2 0,-5 6 0,0-2 0,0 0 0,-4 2 0,4-2 0,-4 3 0,4-3 0,5 2 0,-4-2 0,4 3 0,0 0 0,-4-3 0,4 2 0,0-2 0,-7 3 0,17-4 0,-11 3 0,13-7 0,-5 8 0,5-4 0,2-1 0,6 4 0,-6-3 0,5 4 0,-5-4 0,0 3 0,-2-7 0,-6 7 0,0-3 0,6 4 0,-4-4 0,3 3 0,-4-3 0,-2 4 0,2 0 0,5 0 0,-5 0 0,6 0 0,-7 0 0,0 0 0,-5 0 0,4 0 0,-9 0 0,5 0 0,-6 0 0,5 0 0,1 0 0,5 0 0,0 0 0,7 0 0,-5 0 0,4 0 0,-6 0 0,1 0 0,-6 0 0,4 0 0,-9 0 0,4 0 0,-5 0 0,0 0 0,1 0 0,4 0 0,1 0 0,5 0 0,0 0 0,-5 0 0,10 0 0,-13 0 0,14 0 0,-16 0 0,4 0 0,-5 0 0,5-3 0,-4 2 0,9-3 0,-4 0 0,6 3 0,-1-2 0,-5-1 0,-1 4 0,-4-3 0,-1 3 0,0 0 0,-4 0 0,-1 0 0,-3-3 0,0 2 0,-1-1 0,1 2 0,0 0 0,-1 0 0,1 0 0,0 0 0,-1 0 0,1 0 0,-1 0 0,1 0 0,-1 0 0,0 0 0,1 0 0,8 0 0,3 0 0,8 0 0,-5-3 0,4 2 0,-9-2 0,9 3 0,-12-3 0,6 3 0,-11-3 0,2 3 0,-3 0 0,-1 0 0,1 0 0,4 0 0,0 0 0,9 0 0,-8 0 0,7 0 0,-8 0 0,5 0 0,-5 0 0,-1 0 0,-3 0 0,-1 0 0,1 0 0,0 0 0,-1 0 0,-3-2 0,3 1 0,-2-1 0,3 2 0,-1 0 0,4 0 0,2 0 0,3 0 0,0 0 0,0 0 0,-4 0 0,3-3 0,-6 2 0,2-2 0,-4 3 0,0 0 0,-2 0 0,-1 0 0</inkml:trace>
  <inkml:trace contextRef="#ctx0" brushRef="#br0" timeOffset="1">18188 17794 24575,'28'7'0,"5"-1"0,-6 6 0,4-3 0,-6 0 0,-4-4 0,-2 1 0,0-1 0,-8 2 0,7-3 0,-11 1 0,2-4 0,-3 1 0,-1-2 0,0 0 0,0 2 0,0-1 0,0 1 0,-1-2 0,-1 2 0,-1 0 0,-2 3 0,0 0 0,-2-3 0,-2 3 0,-1-4 0,-1 4 0,0-2 0,0 2 0,-3 2 0,2-4 0,-2 3 0,-1-3 0,6 3 0,-8-2 0,8 1 0,-6-2 0,4 3 0,1-3 0,-5 2 0,3-1 0,-6 3 0,6-2 0,-2-1 0,3 1 0,1-4 0,1 4 0,-1-5 0,5 5 0,-5-2 0,2 0 0,-3 2 0,1-4 0,-1 3 0,1-1 0,0 0 0,2 2 0,-1-5 0,1 3 0,2-3 0,4 0 0,2 0 0,2 0 0,-4 0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0T15:28:05.1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20144 5794 24575,'44'3'0,"2"-2"0,7 0 0,-7 3 0,-2 0 0,0-4 0,-7 8 0,8-4 0,-1 5 0,1-4 0,8 3 0,-6-3 0,14 5 0,-24-4 0,0 1 0,-3 1 0,1-1-359,7 2 1,-1-2 358,-9 0 0,-1 0 0,1 0 0,0 0 0,6 2 0,-1 1 0,20 5 0,-24-4 0,-1-1 0,13 0 0,-9 5 0,-6-7 0,-3 3 0,16 5 0,-14-3 717,17 4-717,-27-5 0,2-5 0,1 7 0,-5-7 0,17 8 0,-15-5 0,16 2 0,-13 2 0,15 0 0,-12-2 0,9 0 0,-20-5 0,6-1 0,-8 0 0,4 0 0,-1 1 0,1 2 0,0-2 0,0 5 0,1-5 0,-1 2 0,0 0 0,0-2 0,0 4 0,0-3 0,0 3 0,6-4 0,-5 6 0,10-5 0,-10 4 0,10-1 0,-4 3 0,6 1 0,-7-1 0,6 1 0,-9 3 0,9-3 0,-9 3 0,3-5 0,-7 0 0,3 4 0,4-2 0,-1 6 0,6-5 0,-6 6 0,8-1 0,0 10 0,7 3 0,-6-2-466,6 6 466,-6-6 0,1 7 0,5 0 0,-12-3 0,4-5 0,-6 3-18,-3-11 18,4 12 0,-4-11 0,1 3 0,-5-4 0,3-1 465,-7 6-465,7-4 19,-6 4-19,7 1 0,-7-5 0,8 9 0,-9-4 0,7 7 0,-3-1 0,3 0 0,-1 0 0,-1 0 0,0 1 0,-9-1 0,9 6 0,-10-4 0,7 11-659,-7-24 1,0 2 658,-2 3 0,-1 2 0,4 7 0,0 0 0,-3-7 0,0 0 0,-1 10 0,2 1-944,1-6 1,0-1 943,-5 1 0,0-1 0,3 3 0,-1-2-559,1-5 0,-1-2 559,1 4 0,0 2 0,-1-1 0,1-1 0,0-3 0,-1 0-246,-3 21 246,0-3 0,4-11 0,-3 5 1093,5-13-1093,-6 6 1858,0-6-1858,0 1 1306,0 3-1306,5-9 311,-5 10-311,4-11 0,-4 6 0,0-11 0,0 3 0,0-7 0,0 3 0,0 0 0,0-4 0,0 9 0,0-8 0,0 8 0,0-5 0,0 6 0,0 0 0,0 0 0,0-1 0,0 1 0,0 5 0,0-4 0,0 16 0,0-8 0,0 9 0,0 1 0,0-5 0,0 11 0,-4-11 0,-3 11 0,0-11-678,-4 11 678,4-4 0,-6-1 0,1 6 0,0-5 0,-1 6 0,1-7 0,0 5 0,-1-4 0,1-1 0,0-1 0,5-7-243,-2 0 243,3 7 0,-6-5 0,0 4 0,0-5 0,7-1 0,-5-6 0,5-1 0,-4-6 0,3 7 670,-3 1-670,3-2 0,-5 6 0,-1 2 0,1 1-239,-2 11 239,2-4 0,2-19 0,-1 0 0,3 0 0,0 0 0,-5 0 0,0 1 0,-2 17 0,3-19 0,-1 0 0,-8 20 0,10-19 0,0 0 0,-13 18 0,4 5 0,0-4 0,7-20 0,0 2 0,2-2 0,0 2 0,-3 3 0,0 0 0,-12 16-578,11-13 1,0 0 577,2-6 0,-2 1 0,-3 6 0,-1 1 0,4-3 0,-1-3 0,-1 2 0,-1-2 0,0 1 0,1 0 0,3-3 0,-1 0-256,-2 0 0,0-1 256,3 0 0,1-2 0,-11 15 0,-7 5 0,6-7 0,-6 0 0,0 2 0,0-1 0,-2 1 0,5-6 0,4 1 0,-5 0 0,5 2 0,-7 2 0,0 1 0,5 4 0,2-14 0,0 0 0,4-2 0,2 1 0,-3 4 0,-2-1 0,3-7 0,2 0 0,2 1 0,2 0 0,-16 16 0,13-17 0,1 2 0,-2 1 0,0-1 0,-13 14 0,13-11 0,1 0 0,-5 2 0,-10 14 0,13-13 0,-9-1 0,13-7 448,-1-5-448,1 3 1152,3-7-1152,1 8 557,-8-4-557,3 10 0,-5-4 0,-8 11 0,5-5-527,-7 7 527,1 0 0,5-2 0,-6 3 0,14-8 0,-3-3 0,8-4 0,-8 0 0,14-1 0,-12 1 527,11-5-527,-9 9 0,6-2 0,-2 5 0,-4 3 0,2-3 0,-7 5 0,1 5 0,-2-9 0,3 10 0,4-18 0,-1 6 0,5-7 0,-8 0 0,11 1 0,-10 0 0,8-5 0,-12 9 0,8-7 0,-7 7 0,5-4 0,-11 2 0,10-3 0,-9 2 0,10 0 0,-4-2 0,4 6 0,-3-4 0,2 5 0,1-7 0,-10 2 0,9-1 0,-11 7 0,1-5 0,4 4 0,-4-5 0,9-5 0,3-2 0,-2-5 0,7 1 0,-2-1 0,4-3 0,-1 0 0,2-4 0,-2 4 0,1-4 0,4 4 0,-4-1 0,4-2 0,-5 2 0,1 1 0,0-3 0,-1 5 0,1-4 0,-1 4 0,-2-4 0,1 4 0,-2-4 0,6 2 0,-1-4 0,3-1 0,0 2 0,-1-4 0,4 1 0</inkml:trace>
  <inkml:trace contextRef="#ctx0" brushRef="#br0" timeOffset="1">20334 14699 24575,'0'31'0,"0"-5"0,-3 2 0,2-6 0,-9 0 0,9 1 0,-7-5 0,8-1 0,-3-5 0,3-2 0,0 4 0,0-8 0,0 8 0,0-8 0,0 2 0,0-2 0,0-2 0,0 2 0,0-2 0,0 2 0,0-2 0,0 0 0,-3-1 0,1 2 0,0-4 0,2 0 0,0-2 0,0-5 0,2 0 0,2 1 0,3 0 0,-2 0 0,6-1 0,-3 1 0,6-1 0,-1 0 0,-2 0 0,4 0 0,-7 1 0,2-1 0,-6 1 0,1 2 0,-1-2 0,3 3 0,-2-1 0,-1-1 0,1 1 0,-5-2 0,6 2 0,-5-2 0,4 5 0,-4-4 0,4 3 0,-2-1 0,0 0 0,3 2 0,-3-3 0,1 1 0,2 1 0,-3-1 0,4 0 0,-3 2 0,2-4 0,0 3 0,-4-3 0,4 4 0,-3-3 0,3 3 0,-4-2 0,4 1 0,-4-1 0,2 2 0,-2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5CA9-7B97-F84D-BA74-481F0BF5F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674D5-9BE1-6249-83CA-A877F5A75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BEA10-7FAB-A343-9FD1-33F125FE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CBF3C-2789-C247-B96E-E1B609B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9261B-5FB5-4448-B03C-68EEC555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86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2D0F2-DCCF-AD40-9FDF-D2D6105A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E6073-3EF7-734E-9FB4-024E05BEE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94C98-8B60-A649-81D1-25B537DAC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08276-CB28-F442-84BD-EA2F372E7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5EDD6-CC24-E44D-AF0D-D73B5CFF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4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7C4F1F-6498-BE4B-95F2-F9A0C7D14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0660A-EDDE-FD48-B6A7-9E6249B4A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4AC09-6808-0A40-933C-95A7973FF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5C960-C45D-3F4C-BD17-4B64CF62B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D9366-0C39-4849-AC7C-FB92AEAA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8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068C-B6D0-5D4E-BCE8-7BEAD456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161D-3E08-CB40-AB5C-298187EE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0A2B0-5BB8-8446-B699-A471B37C1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03114-C6CC-5644-A586-D1925080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F408D-5488-D74B-A4A0-A796BF6C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8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A9E3-7F30-5A4F-A8CD-D1F49305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5A204-3FF7-2B41-B1EA-7138B8F0A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8EB41-3C78-4148-8984-C4B3BBFAA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BB91F-DE9B-3048-A545-38FA6E7B6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A55A-8153-5E4D-B2D1-4C0E53DA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8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CE6A-FBE8-0A4B-8F5F-27D2F71AA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52056-4B05-7941-9288-43AD52E62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71078-7A96-234B-8079-FE28C0DB8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F0598-0A0D-9341-8F5E-F06D71512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49D82-FDA6-6642-BD4D-E86688A8D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3A84E-31FC-8A45-84FC-15E9C54BD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7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A3C4E-6224-0F48-B58E-45DF944DA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0AB1A-020B-7F4A-AB60-3AC169542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F4A9E-972A-4F41-B30E-5A57E46AE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149913-6D97-B74B-87A2-8F737249A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1DB2D5-C20D-5744-8A88-B4A7DD5142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EE84C1-DD88-EA48-9A6A-41ABB435A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296962-8B0C-B745-8D5E-FC4CB4522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FD045-AD05-5141-98CC-8F287E83B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1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36-3BAE-294F-8373-830DCDF7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621EE5-E5A9-5443-9823-2AE7A11E9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2DCC06-8980-544E-972F-696AB7D4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D116E-5119-CC4F-A214-6BEAC697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8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37A6E-484B-884D-9B41-A12A940C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D915A-67B3-DF40-9B07-C21376F1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A97EB-BC36-3C49-ADFC-4616617B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3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2FB4-1C68-0442-9479-01A8CD88A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82776-3DAA-3447-9F4F-35A120E24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96150-F845-4742-97CC-F8218C8E9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F2C37-C621-DB4A-96A4-00C35997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7649E-EE78-0344-84D2-186BD6D3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5EE39-52D6-DE49-8D88-3AE948CF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4FAF-91E2-EE48-B96C-E2AF3B01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70F310-785E-5F49-AFF6-4B392F080A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0E99E-79B8-7C42-B25D-06DC92F1D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41315-758E-304A-A676-6E53D83D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FA06-553A-3D49-A985-146EA204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54EA8-B58B-C741-8082-224FD67A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7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7FF0A7-D16F-8845-8286-C5DEBC94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64E82-82B3-9B40-BBE9-D460C2FCA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94759-47CB-0D49-925C-6E5AFF24D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1C32-3F3C-254F-94F3-14F3DB2A45ED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A12D0-6E5D-244E-A44A-29EC07D7F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983A3-D477-654F-B4D8-E0DEEA8D9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831F4-47FF-DB4D-B524-616CB95C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ustomXml" Target="../ink/ink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rdoob/three.js/tree/master/examples/models/gltf" TargetMode="External"/><Relationship Id="rId2" Type="http://schemas.openxmlformats.org/officeDocument/2006/relationships/hyperlink" Target="https://threejs.org/examples/?q=loader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datavisualizationlab.github.io/Soil/soil3d.html" TargetMode="External"/><Relationship Id="rId2" Type="http://schemas.openxmlformats.org/officeDocument/2006/relationships/hyperlink" Target="https://github.com/iDataVisualizationLab/Soi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glib.eg.org/bitstream/handle/10.2312/envirvis20201094/017-024.pdf?sequence=1&amp;isAllowed=y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5" Type="http://schemas.openxmlformats.org/officeDocument/2006/relationships/hyperlink" Target="https://threejs.org/docs/#api/en/core/Raycaster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iscoverthreejs.com/book/first-steps/load-models/" TargetMode="External"/><Relationship Id="rId2" Type="http://schemas.openxmlformats.org/officeDocument/2006/relationships/hyperlink" Target="https://davidlyons.dev/threejs-intro/#slide-0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hreejs.org/examples/" TargetMode="External"/><Relationship Id="rId2" Type="http://schemas.openxmlformats.org/officeDocument/2006/relationships/hyperlink" Target="https://threejs.org/doc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coverthreejs.com/book/first-steps/load-models/" TargetMode="External"/><Relationship Id="rId4" Type="http://schemas.openxmlformats.org/officeDocument/2006/relationships/hyperlink" Target="https://github.com/iDataVisualizationLab/Soi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three.js.or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hree.js.org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12.png"/><Relationship Id="rId4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31B4-FA55-9C4C-8554-D8B34B1EE8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Three.js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8EB0C-41BF-474A-BD54-7B95162D98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26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8447-3246-E449-A931-02904C659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init</a:t>
            </a:r>
            <a:r>
              <a:rPr lang="en-US" dirty="0"/>
              <a:t>() method – boilerplate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273D86-3B81-DB47-AE51-9B362CBF0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16C309-084E-0742-9821-000DDF940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47" y="1337354"/>
            <a:ext cx="10131706" cy="5327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528062-3577-054A-84CD-F3F5274D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79887"/>
            <a:ext cx="4830501" cy="167619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3DEF8B-F5E3-364F-A8D7-30EA4A66E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807" y="3601915"/>
            <a:ext cx="2974693" cy="153287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2995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5CABA-A4A9-D04B-8505-94A14730B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cube and a plane (working with geometries)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7544E-BFA6-F943-8BD3-984443557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03" y="1515542"/>
            <a:ext cx="11979797" cy="5342458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050EEC63-E12E-9545-8C9A-350E52F19580}"/>
              </a:ext>
            </a:extLst>
          </p:cNvPr>
          <p:cNvSpPr/>
          <p:nvPr/>
        </p:nvSpPr>
        <p:spPr>
          <a:xfrm>
            <a:off x="8937401" y="3685493"/>
            <a:ext cx="1713053" cy="1261641"/>
          </a:xfrm>
          <a:prstGeom prst="parallelogram">
            <a:avLst/>
          </a:prstGeom>
          <a:solidFill>
            <a:srgbClr val="CBCB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FDC74A-7C1C-2B47-B1EE-8CCEED9F1648}"/>
              </a:ext>
            </a:extLst>
          </p:cNvPr>
          <p:cNvGrpSpPr/>
          <p:nvPr/>
        </p:nvGrpSpPr>
        <p:grpSpPr>
          <a:xfrm>
            <a:off x="9319366" y="5231234"/>
            <a:ext cx="949124" cy="1261641"/>
            <a:chOff x="9306046" y="5114442"/>
            <a:chExt cx="949124" cy="1451450"/>
          </a:xfrm>
          <a:solidFill>
            <a:srgbClr val="CBCBCB"/>
          </a:solidFill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08F74B3F-E2AC-F549-B1FA-3E74CFB6B95C}"/>
                </a:ext>
              </a:extLst>
            </p:cNvPr>
            <p:cNvSpPr/>
            <p:nvPr/>
          </p:nvSpPr>
          <p:spPr>
            <a:xfrm>
              <a:off x="9306046" y="5362125"/>
              <a:ext cx="949124" cy="120376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un 8">
              <a:extLst>
                <a:ext uri="{FF2B5EF4-FFF2-40B4-BE49-F238E27FC236}">
                  <a16:creationId xmlns:a16="http://schemas.microsoft.com/office/drawing/2014/main" id="{D18790C2-3B7C-E048-B7D0-D98FA5479338}"/>
                </a:ext>
              </a:extLst>
            </p:cNvPr>
            <p:cNvSpPr/>
            <p:nvPr/>
          </p:nvSpPr>
          <p:spPr>
            <a:xfrm>
              <a:off x="9612775" y="5114442"/>
              <a:ext cx="335666" cy="337783"/>
            </a:xfrm>
            <a:prstGeom prst="su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1E5DD0-130E-784F-9571-1F8208DF2264}"/>
              </a:ext>
            </a:extLst>
          </p:cNvPr>
          <p:cNvCxnSpPr>
            <a:cxnSpLocks/>
          </p:cNvCxnSpPr>
          <p:nvPr/>
        </p:nvCxnSpPr>
        <p:spPr>
          <a:xfrm>
            <a:off x="8785185" y="4227653"/>
            <a:ext cx="2314937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B60C0A-1A3F-8D49-90B4-D011B861DB7D}"/>
              </a:ext>
            </a:extLst>
          </p:cNvPr>
          <p:cNvCxnSpPr>
            <a:cxnSpLocks/>
          </p:cNvCxnSpPr>
          <p:nvPr/>
        </p:nvCxnSpPr>
        <p:spPr>
          <a:xfrm flipV="1">
            <a:off x="9776382" y="3429000"/>
            <a:ext cx="0" cy="1536539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AC14A4-6F86-7F4B-B971-DBBEDF066879}"/>
              </a:ext>
            </a:extLst>
          </p:cNvPr>
          <p:cNvCxnSpPr>
            <a:cxnSpLocks/>
          </p:cNvCxnSpPr>
          <p:nvPr/>
        </p:nvCxnSpPr>
        <p:spPr>
          <a:xfrm flipH="1">
            <a:off x="9525965" y="3551815"/>
            <a:ext cx="435797" cy="1529587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3DD16F5-1582-1444-803E-6EE5A45DF908}"/>
              </a:ext>
            </a:extLst>
          </p:cNvPr>
          <p:cNvSpPr txBox="1"/>
          <p:nvPr/>
        </p:nvSpPr>
        <p:spPr>
          <a:xfrm>
            <a:off x="11009207" y="4227653"/>
            <a:ext cx="25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Bradley Hand" pitchFamily="2" charset="77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138568-EA6B-9846-8E0C-8F4359C16F0C}"/>
              </a:ext>
            </a:extLst>
          </p:cNvPr>
          <p:cNvSpPr txBox="1"/>
          <p:nvPr/>
        </p:nvSpPr>
        <p:spPr>
          <a:xfrm>
            <a:off x="9483267" y="3227522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2D050"/>
                </a:solidFill>
                <a:latin typeface="Bradley Hand" pitchFamily="2" charset="77"/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446D5-7097-804E-A17D-5117F6EB91FE}"/>
              </a:ext>
            </a:extLst>
          </p:cNvPr>
          <p:cNvSpPr txBox="1"/>
          <p:nvPr/>
        </p:nvSpPr>
        <p:spPr>
          <a:xfrm>
            <a:off x="9191901" y="494713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Bradley Hand" pitchFamily="2" charset="77"/>
              </a:rPr>
              <a:t>z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D51F8067-5435-2546-8598-A2B0611BD103}"/>
              </a:ext>
            </a:extLst>
          </p:cNvPr>
          <p:cNvSpPr/>
          <p:nvPr/>
        </p:nvSpPr>
        <p:spPr>
          <a:xfrm>
            <a:off x="9525965" y="2176041"/>
            <a:ext cx="613458" cy="509286"/>
          </a:xfrm>
          <a:prstGeom prst="cube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6F739F-AF29-F04B-B1EC-FFDA48C09924}"/>
              </a:ext>
            </a:extLst>
          </p:cNvPr>
          <p:cNvCxnSpPr>
            <a:cxnSpLocks/>
          </p:cNvCxnSpPr>
          <p:nvPr/>
        </p:nvCxnSpPr>
        <p:spPr>
          <a:xfrm flipV="1">
            <a:off x="7501550" y="4425480"/>
            <a:ext cx="0" cy="1536539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B0867FF-3BE6-7F4A-AC5F-63539725329C}"/>
              </a:ext>
            </a:extLst>
          </p:cNvPr>
          <p:cNvSpPr txBox="1"/>
          <p:nvPr/>
        </p:nvSpPr>
        <p:spPr>
          <a:xfrm>
            <a:off x="7208435" y="4224002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2D050"/>
                </a:solidFill>
                <a:latin typeface="Bradley Hand" pitchFamily="2" charset="77"/>
              </a:rPr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0019BA-5CB4-8546-A574-7FEA1A0BD574}"/>
              </a:ext>
            </a:extLst>
          </p:cNvPr>
          <p:cNvSpPr txBox="1"/>
          <p:nvPr/>
        </p:nvSpPr>
        <p:spPr>
          <a:xfrm>
            <a:off x="6326615" y="508140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Bradley Hand" pitchFamily="2" charset="77"/>
              </a:rPr>
              <a:t>z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141651-9583-6C48-9E81-0FFC6F734381}"/>
              </a:ext>
            </a:extLst>
          </p:cNvPr>
          <p:cNvCxnSpPr>
            <a:cxnSpLocks/>
          </p:cNvCxnSpPr>
          <p:nvPr/>
        </p:nvCxnSpPr>
        <p:spPr>
          <a:xfrm flipH="1">
            <a:off x="6296629" y="5081402"/>
            <a:ext cx="2349660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9EB5BBD-D172-1943-98C3-18124A78A5DA}"/>
              </a:ext>
            </a:extLst>
          </p:cNvPr>
          <p:cNvSpPr/>
          <p:nvPr/>
        </p:nvSpPr>
        <p:spPr>
          <a:xfrm>
            <a:off x="7162648" y="4725161"/>
            <a:ext cx="712481" cy="7124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70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83952-D275-E646-9A77-A58F2AB6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 loop (boilerplate)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0A8637-2DE4-B242-B269-0A115B9E8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24" y="1690688"/>
            <a:ext cx="8623300" cy="247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5E1841-8478-E340-AC16-00D7FEAE199E}"/>
              </a:ext>
            </a:extLst>
          </p:cNvPr>
          <p:cNvSpPr txBox="1"/>
          <p:nvPr/>
        </p:nvSpPr>
        <p:spPr>
          <a:xfrm>
            <a:off x="5517041" y="4485989"/>
            <a:ext cx="2978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Bradley Hand" pitchFamily="2" charset="77"/>
              </a:rPr>
              <a:t>Start with </a:t>
            </a:r>
            <a:r>
              <a:rPr lang="en-US" sz="3000" dirty="0" err="1">
                <a:solidFill>
                  <a:srgbClr val="FF0000"/>
                </a:solidFill>
                <a:latin typeface="Bradley Hand" pitchFamily="2" charset="77"/>
              </a:rPr>
              <a:t>init</a:t>
            </a:r>
            <a:r>
              <a:rPr lang="en-US" sz="3000" dirty="0">
                <a:solidFill>
                  <a:srgbClr val="FF0000"/>
                </a:solidFill>
                <a:latin typeface="Bradley Hand" pitchFamily="2" charset="77"/>
              </a:rPr>
              <a:t>()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9B1551B-56E3-634A-8567-2EBD13F5C559}"/>
                  </a:ext>
                </a:extLst>
              </p14:cNvPr>
              <p14:cNvContentPartPr/>
              <p14:nvPr/>
            </p14:nvContentPartPr>
            <p14:xfrm rot="12451128">
              <a:off x="4268701" y="4341233"/>
              <a:ext cx="1202400" cy="110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9B1551B-56E3-634A-8567-2EBD13F5C5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2451128">
                <a:off x="4259341" y="4331873"/>
                <a:ext cx="1221120" cy="12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214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A1096-F42B-6F4E-828A-82F746CF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other geometries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09685-CAB2-4747-89E5-E1B2E130E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329934"/>
            <a:ext cx="10642600" cy="4597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E5774-68C2-2F42-984F-53CE1E27F14D}"/>
              </a:ext>
            </a:extLst>
          </p:cNvPr>
          <p:cNvSpPr txBox="1"/>
          <p:nvPr/>
        </p:nvSpPr>
        <p:spPr>
          <a:xfrm>
            <a:off x="1238491" y="5969029"/>
            <a:ext cx="8954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Bradley Hand" pitchFamily="2" charset="77"/>
              </a:rPr>
              <a:t>You can also create your own geometries with vertices and 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Bradley Hand" pitchFamily="2" charset="77"/>
              </a:rPr>
              <a:t>You can also create particle systems with points (point cloud)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CBE4A-44C4-9C43-85D4-91B53C54E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153" y="1693943"/>
            <a:ext cx="5745624" cy="313491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72216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18255-1D66-F345-874E-268A80B9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orbit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F9BC3-2130-FA48-9C44-A090F9E01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088"/>
            <a:ext cx="12192000" cy="1986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96D2DF-3887-A744-8B16-43B9FEFDD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520" y="3869640"/>
            <a:ext cx="3348861" cy="29883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BF26259-5C29-A945-A49C-4807088C0082}"/>
                  </a:ext>
                </a:extLst>
              </p14:cNvPr>
              <p14:cNvContentPartPr/>
              <p14:nvPr/>
            </p14:nvContentPartPr>
            <p14:xfrm rot="1906762">
              <a:off x="10194927" y="2503944"/>
              <a:ext cx="1142048" cy="3314608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BF26259-5C29-A945-A49C-4807088C00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906762">
                <a:off x="10185566" y="2494584"/>
                <a:ext cx="1160770" cy="333332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16A80B6-BD53-404E-8A55-A2A852199BB7}"/>
              </a:ext>
            </a:extLst>
          </p:cNvPr>
          <p:cNvSpPr txBox="1"/>
          <p:nvPr/>
        </p:nvSpPr>
        <p:spPr>
          <a:xfrm>
            <a:off x="10093345" y="4139928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3. Copy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A40FD-19FD-E342-8412-D12D6F100937}"/>
              </a:ext>
            </a:extLst>
          </p:cNvPr>
          <p:cNvSpPr txBox="1"/>
          <p:nvPr/>
        </p:nvSpPr>
        <p:spPr>
          <a:xfrm>
            <a:off x="0" y="3346020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1. Extracted 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three.js</a:t>
            </a:r>
            <a:endParaRPr lang="en-US" sz="2000" dirty="0">
              <a:solidFill>
                <a:srgbClr val="FF0000"/>
              </a:solidFill>
              <a:latin typeface="Bradley Han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33DA0-6654-2D46-B32D-2D43F85EEAF3}"/>
              </a:ext>
            </a:extLst>
          </p:cNvPr>
          <p:cNvSpPr txBox="1"/>
          <p:nvPr/>
        </p:nvSpPr>
        <p:spPr>
          <a:xfrm>
            <a:off x="6050520" y="3533174"/>
            <a:ext cx="1630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2. The project</a:t>
            </a:r>
          </a:p>
        </p:txBody>
      </p:sp>
    </p:spTree>
    <p:extLst>
      <p:ext uri="{BB962C8B-B14F-4D97-AF65-F5344CB8AC3E}">
        <p14:creationId xmlns:p14="http://schemas.microsoft.com/office/powerpoint/2010/main" val="1257322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8E25C-5DAF-DE4B-83EE-0E46F869A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the code to enable orbit controls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2ACA6-4B52-ED42-AC7F-731C2FF6A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69" y="1402597"/>
            <a:ext cx="6777941" cy="804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2339F1-4535-5D42-B9E0-7D2C0C0F7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68" y="2306584"/>
            <a:ext cx="6777941" cy="1228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021565-878A-FA4F-818C-125925FCF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68" y="3634192"/>
            <a:ext cx="6777941" cy="1800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3430F-18A1-8D49-A3FF-F87102B27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67" y="5533688"/>
            <a:ext cx="6777941" cy="119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5B9881-045D-9B4C-88A2-7DD113481FD6}"/>
              </a:ext>
            </a:extLst>
          </p:cNvPr>
          <p:cNvSpPr txBox="1"/>
          <p:nvPr/>
        </p:nvSpPr>
        <p:spPr>
          <a:xfrm>
            <a:off x="7995614" y="1854915"/>
            <a:ext cx="20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1. Header 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06A5B3-500E-8C43-9358-ED3BA7226B2C}"/>
              </a:ext>
            </a:extLst>
          </p:cNvPr>
          <p:cNvSpPr txBox="1"/>
          <p:nvPr/>
        </p:nvSpPr>
        <p:spPr>
          <a:xfrm>
            <a:off x="7995615" y="3134976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2. Global variable section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5BEE9-1BC3-6842-BB65-856241524D2A}"/>
              </a:ext>
            </a:extLst>
          </p:cNvPr>
          <p:cNvSpPr txBox="1"/>
          <p:nvPr/>
        </p:nvSpPr>
        <p:spPr>
          <a:xfrm>
            <a:off x="7995614" y="5063871"/>
            <a:ext cx="2797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3. 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init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 function section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8BC8B5-12C2-394C-86D0-D2024B8D5141}"/>
              </a:ext>
            </a:extLst>
          </p:cNvPr>
          <p:cNvSpPr txBox="1"/>
          <p:nvPr/>
        </p:nvSpPr>
        <p:spPr>
          <a:xfrm>
            <a:off x="7995614" y="5533688"/>
            <a:ext cx="3098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4. render function section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148D1BC-9453-DB44-B5CA-1DB5BDDB28F7}"/>
                  </a:ext>
                </a:extLst>
              </p14:cNvPr>
              <p14:cNvContentPartPr/>
              <p14:nvPr/>
            </p14:nvContentPartPr>
            <p14:xfrm>
              <a:off x="3376788" y="2084760"/>
              <a:ext cx="4700520" cy="3781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148D1BC-9453-DB44-B5CA-1DB5BDDB28F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7428" y="2075400"/>
                <a:ext cx="4719240" cy="379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9705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39CF-C881-344D-B769-63E0ABCC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models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75004-C09E-8E4D-946B-ED3327E5E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58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A0D3-4CFB-E848-AA50-809F65C1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D6601-B431-AD4C-AF4A-F15254DD1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external modeling programs</a:t>
            </a:r>
          </a:p>
          <a:p>
            <a:pPr lvl="1"/>
            <a:r>
              <a:rPr lang="en-US" dirty="0"/>
              <a:t>3D Studio Max, Maya, Blender</a:t>
            </a:r>
          </a:p>
          <a:p>
            <a:r>
              <a:rPr lang="en-US" dirty="0"/>
              <a:t>There are several formats</a:t>
            </a:r>
          </a:p>
          <a:p>
            <a:pPr lvl="1"/>
            <a:r>
              <a:rPr lang="en-US" dirty="0"/>
              <a:t>OBJ, </a:t>
            </a:r>
            <a:r>
              <a:rPr lang="en-US" dirty="0" err="1"/>
              <a:t>Collada</a:t>
            </a:r>
            <a:r>
              <a:rPr lang="en-US" dirty="0"/>
              <a:t>, FBX</a:t>
            </a:r>
          </a:p>
          <a:p>
            <a:pPr lvl="1"/>
            <a:r>
              <a:rPr lang="en-US" dirty="0"/>
              <a:t>The Graphics Layer Transport Format (</a:t>
            </a:r>
            <a:r>
              <a:rPr lang="en-US" dirty="0" err="1"/>
              <a:t>glTF</a:t>
            </a:r>
            <a:r>
              <a:rPr lang="en-US" dirty="0"/>
              <a:t>) is getting popular for the web</a:t>
            </a:r>
          </a:p>
          <a:p>
            <a:r>
              <a:rPr lang="en-US" dirty="0"/>
              <a:t>List of loaders examples:</a:t>
            </a:r>
          </a:p>
          <a:p>
            <a:pPr lvl="1"/>
            <a:r>
              <a:rPr lang="en-US" dirty="0">
                <a:hlinkClick r:id="rId2"/>
              </a:rPr>
              <a:t>https://threejs.org/examples/?q=loader</a:t>
            </a:r>
            <a:endParaRPr lang="en-US" dirty="0"/>
          </a:p>
          <a:p>
            <a:r>
              <a:rPr lang="en-US" dirty="0"/>
              <a:t>Access </a:t>
            </a:r>
            <a:r>
              <a:rPr lang="en-US" dirty="0" err="1"/>
              <a:t>three.js</a:t>
            </a:r>
            <a:r>
              <a:rPr lang="en-US" dirty="0"/>
              <a:t> </a:t>
            </a:r>
            <a:r>
              <a:rPr lang="en-US" dirty="0" err="1"/>
              <a:t>Github</a:t>
            </a:r>
            <a:r>
              <a:rPr lang="en-US" dirty="0"/>
              <a:t> repo for some free models</a:t>
            </a:r>
          </a:p>
          <a:p>
            <a:pPr lvl="1"/>
            <a:r>
              <a:rPr lang="en-US" dirty="0">
                <a:hlinkClick r:id="rId3"/>
              </a:rPr>
              <a:t>https://github.com/mrdoob/three.js/tree/master/examples/models/gltf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29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3A7C-D01C-A24E-9D83-7B103B88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same project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94772D-8571-B645-B72B-26721FBA5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402" y="1531573"/>
            <a:ext cx="3565122" cy="4033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7E39D-A27F-814A-8DD4-A9AC7001C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635" y="4401218"/>
            <a:ext cx="2145256" cy="1966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FCECB-D03E-E040-8FC2-5BBB3AC4A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42" y="3755731"/>
            <a:ext cx="7419203" cy="2612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C50109-2617-EC48-B17B-1E254BE1A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43" y="1531573"/>
            <a:ext cx="7419203" cy="1714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292CC7-DAD6-5D4E-A99B-25EE214BDEBE}"/>
              </a:ext>
            </a:extLst>
          </p:cNvPr>
          <p:cNvSpPr txBox="1"/>
          <p:nvPr/>
        </p:nvSpPr>
        <p:spPr>
          <a:xfrm>
            <a:off x="7368417" y="2523154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3. Copy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CE4A3-7E41-CD4D-A4B0-569968E0ABB8}"/>
              </a:ext>
            </a:extLst>
          </p:cNvPr>
          <p:cNvSpPr txBox="1"/>
          <p:nvPr/>
        </p:nvSpPr>
        <p:spPr>
          <a:xfrm>
            <a:off x="403286" y="1220240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1. Extracted 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three.js</a:t>
            </a:r>
            <a:endParaRPr lang="en-US" sz="2000" dirty="0">
              <a:solidFill>
                <a:srgbClr val="FF0000"/>
              </a:solidFill>
              <a:latin typeface="Bradley Hand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B3975-9890-7746-9CB1-91DCC6A9B2BF}"/>
              </a:ext>
            </a:extLst>
          </p:cNvPr>
          <p:cNvSpPr txBox="1"/>
          <p:nvPr/>
        </p:nvSpPr>
        <p:spPr>
          <a:xfrm>
            <a:off x="8257402" y="1131463"/>
            <a:ext cx="1630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2. The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E6183-E4D5-A744-8670-153D4422CCAE}"/>
              </a:ext>
            </a:extLst>
          </p:cNvPr>
          <p:cNvSpPr txBox="1"/>
          <p:nvPr/>
        </p:nvSpPr>
        <p:spPr>
          <a:xfrm>
            <a:off x="7884744" y="5553016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4. Copy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88ABA12-9463-9948-A3C6-76B5F4D5F3D0}"/>
                  </a:ext>
                </a:extLst>
              </p14:cNvPr>
              <p14:cNvContentPartPr/>
              <p14:nvPr/>
            </p14:nvContentPartPr>
            <p14:xfrm>
              <a:off x="7172280" y="3012120"/>
              <a:ext cx="2832840" cy="3297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88ABA12-9463-9948-A3C6-76B5F4D5F3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62920" y="3002760"/>
                <a:ext cx="2851560" cy="331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5727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29873-AD26-A944-AD64-2A825A57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loadModels</a:t>
            </a:r>
            <a:r>
              <a:rPr lang="en-US" dirty="0"/>
              <a:t> function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3D5876-1162-9944-8F03-A134C565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C8561-B979-3A4E-A967-D10649881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71" y="1461090"/>
            <a:ext cx="10987858" cy="50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51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39C8-44AA-E549-9458-9E3D90C66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1BE73-A8AE-8342-96AB-351D9ADDF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Creating a scene</a:t>
            </a:r>
          </a:p>
          <a:p>
            <a:r>
              <a:rPr lang="en-US" dirty="0"/>
              <a:t>Working with basic components that make up a scene</a:t>
            </a:r>
          </a:p>
          <a:p>
            <a:r>
              <a:rPr lang="en-US" dirty="0"/>
              <a:t>Working with light sources</a:t>
            </a:r>
          </a:p>
          <a:p>
            <a:r>
              <a:rPr lang="en-US" dirty="0"/>
              <a:t>Working with geometries</a:t>
            </a:r>
          </a:p>
          <a:p>
            <a:r>
              <a:rPr lang="en-US" dirty="0"/>
              <a:t>Loading meshes and animations</a:t>
            </a:r>
          </a:p>
          <a:p>
            <a:r>
              <a:rPr lang="en-US" dirty="0"/>
              <a:t>Particles, Particle System, and Interactions</a:t>
            </a:r>
          </a:p>
        </p:txBody>
      </p:sp>
    </p:spTree>
    <p:extLst>
      <p:ext uri="{BB962C8B-B14F-4D97-AF65-F5344CB8AC3E}">
        <p14:creationId xmlns:p14="http://schemas.microsoft.com/office/powerpoint/2010/main" val="3675918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AB82-3F58-8F44-8003-7B625570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the codes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6110D-B702-154C-B574-CC7AEEBEF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11" y="1718745"/>
            <a:ext cx="8768787" cy="978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8E640-4A80-FC4D-A244-865B626BF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11" y="2740201"/>
            <a:ext cx="8764564" cy="2780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167BC-0AE2-F643-AA49-4FF4329DF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11" y="5564278"/>
            <a:ext cx="8764564" cy="1178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21BEA-3A81-6241-BAEF-742E344A2211}"/>
              </a:ext>
            </a:extLst>
          </p:cNvPr>
          <p:cNvSpPr txBox="1"/>
          <p:nvPr/>
        </p:nvSpPr>
        <p:spPr>
          <a:xfrm>
            <a:off x="9000875" y="1288543"/>
            <a:ext cx="20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1. Header 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505849-99F9-6C4F-ADE9-7114DAF8C606}"/>
              </a:ext>
            </a:extLst>
          </p:cNvPr>
          <p:cNvSpPr txBox="1"/>
          <p:nvPr/>
        </p:nvSpPr>
        <p:spPr>
          <a:xfrm>
            <a:off x="9000875" y="2303222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2. Global variable section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DDD2C9-0E2C-6B47-B3D2-DC9BB9A18DD2}"/>
              </a:ext>
            </a:extLst>
          </p:cNvPr>
          <p:cNvSpPr txBox="1"/>
          <p:nvPr/>
        </p:nvSpPr>
        <p:spPr>
          <a:xfrm>
            <a:off x="8985072" y="3769462"/>
            <a:ext cx="2797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3. 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init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 function section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1C1A3A-6D45-C44B-9569-F1645B62D818}"/>
              </a:ext>
            </a:extLst>
          </p:cNvPr>
          <p:cNvSpPr txBox="1"/>
          <p:nvPr/>
        </p:nvSpPr>
        <p:spPr>
          <a:xfrm>
            <a:off x="8985072" y="5521127"/>
            <a:ext cx="3098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4. render function section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126712-785B-F24A-92E1-9D1C78A64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11" y="1402996"/>
            <a:ext cx="8764564" cy="2518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36AFC27-9B97-8B48-AB98-EA0B1409ABA4}"/>
                  </a:ext>
                </a:extLst>
              </p14:cNvPr>
              <p14:cNvContentPartPr/>
              <p14:nvPr/>
            </p14:nvContentPartPr>
            <p14:xfrm>
              <a:off x="3405960" y="1511640"/>
              <a:ext cx="5653440" cy="5125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36AFC27-9B97-8B48-AB98-EA0B1409ABA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96600" y="1502280"/>
                <a:ext cx="5672160" cy="514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9239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BAC446-C9BA-CB45-BF67-F7CDC2CF7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systems and interactions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EB4403-6C2F-5343-9EB3-C84CBCBEA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13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3D452-0F43-D14E-8151-F6EBF213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Codes extracted from this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E2E06-08DB-9547-86CA-69FF7C2C5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 err="1"/>
              <a:t>Github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https://github.com/iDataVisualizationLab/Soil</a:t>
            </a:r>
            <a:endParaRPr lang="en-US" dirty="0"/>
          </a:p>
          <a:p>
            <a:pPr lvl="1"/>
            <a:r>
              <a:rPr lang="en-US" dirty="0" err="1"/>
              <a:t>Github</a:t>
            </a:r>
            <a:r>
              <a:rPr lang="en-US" dirty="0"/>
              <a:t> page: </a:t>
            </a:r>
            <a:r>
              <a:rPr lang="en-US" dirty="0">
                <a:hlinkClick r:id="rId3"/>
              </a:rPr>
              <a:t>https://idatavisualizationlab.github.io/Soil/soil3d.html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4544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EA3AC-FF0C-D74E-8AD0-33E712E9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point cloud geometry (1/2)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CFDE3-0171-C74D-AE8D-36EA30D18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30400"/>
            <a:ext cx="11430000" cy="149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823408-2FDE-9044-9CA0-01BA8B95B701}"/>
              </a:ext>
            </a:extLst>
          </p:cNvPr>
          <p:cNvSpPr txBox="1"/>
          <p:nvPr/>
        </p:nvSpPr>
        <p:spPr>
          <a:xfrm>
            <a:off x="381000" y="1610489"/>
            <a:ext cx="6787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1. Geometry with positions and colors (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js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/3d/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pointcloud.js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9299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7E084-2693-6241-8E3F-08D9FC3F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point cloud geometry (2/2)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967077-B2DF-6D4A-98FD-9CAF86F5A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848774"/>
            <a:ext cx="6558731" cy="4760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C0690-3954-5F4F-9CB7-F8CE63B1A6C9}"/>
              </a:ext>
            </a:extLst>
          </p:cNvPr>
          <p:cNvSpPr txBox="1"/>
          <p:nvPr/>
        </p:nvSpPr>
        <p:spPr>
          <a:xfrm>
            <a:off x="838199" y="1490633"/>
            <a:ext cx="6530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2. Creating the geometry for points (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js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/3d/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pointcloud.js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B383B-C650-F748-ACAA-E109F1153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838" y="1690688"/>
            <a:ext cx="3335785" cy="49184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69A8C1-2F87-ED41-B9FD-84FB343E9C2F}"/>
              </a:ext>
            </a:extLst>
          </p:cNvPr>
          <p:cNvSpPr/>
          <p:nvPr/>
        </p:nvSpPr>
        <p:spPr>
          <a:xfrm>
            <a:off x="765202" y="6550223"/>
            <a:ext cx="105074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hlinkClick r:id="rId4"/>
              </a:rPr>
              <a:t>https://diglib.eg.org/bitstream/handle/10.2312/envirvis20201094/017-024.pdf?sequence=1&amp;isAllowed=y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0482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7D025-3249-384C-990A-C3ECF8882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point cloud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5A0AF-B9FB-8748-AE08-89D1CE9A2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1825626"/>
            <a:ext cx="10515600" cy="1280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7E67E-FD8D-5147-B34C-AECAD81FA460}"/>
              </a:ext>
            </a:extLst>
          </p:cNvPr>
          <p:cNvSpPr txBox="1"/>
          <p:nvPr/>
        </p:nvSpPr>
        <p:spPr>
          <a:xfrm>
            <a:off x="838199" y="1490633"/>
            <a:ext cx="5036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3. Creating the points (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js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/3d/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pointcloud.js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5819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AFD26D-8102-8F42-91F9-B2F1F143F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2747273"/>
            <a:ext cx="10515600" cy="1595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E39D2-E65C-D842-93FB-3FF6A4F2A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Interactions: Dragging and </a:t>
            </a:r>
            <a:r>
              <a:rPr lang="en-US" dirty="0" err="1"/>
              <a:t>Raycaster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60CD7-C499-204E-AF38-3E84DE95D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4911283"/>
            <a:ext cx="2400300" cy="27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354B64-01BB-2742-B7BF-50A26CB3F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5258151"/>
            <a:ext cx="7048500" cy="292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371F8D-FFE6-4D4B-B1BE-93145CB3A491}"/>
              </a:ext>
            </a:extLst>
          </p:cNvPr>
          <p:cNvSpPr txBox="1"/>
          <p:nvPr/>
        </p:nvSpPr>
        <p:spPr>
          <a:xfrm>
            <a:off x="838198" y="6017059"/>
            <a:ext cx="803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Note: You can also use 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Raycaster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 to implement your own interactions:</a:t>
            </a:r>
          </a:p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  <a:hlinkClick r:id="rId5"/>
              </a:rPr>
              <a:t>https://threejs.org/docs/#api/en/core/Raycaster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CA9970D-C53E-574A-8EF6-AA3332AD5D87}"/>
                  </a:ext>
                </a:extLst>
              </p14:cNvPr>
              <p14:cNvContentPartPr/>
              <p14:nvPr/>
            </p14:nvContentPartPr>
            <p14:xfrm>
              <a:off x="5963400" y="4259969"/>
              <a:ext cx="922680" cy="870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CA9970D-C53E-574A-8EF6-AA3332AD5D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54040" y="4250609"/>
                <a:ext cx="941400" cy="8895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2C4ADDC-FAF8-3242-B962-D0789FD9D7BA}"/>
              </a:ext>
            </a:extLst>
          </p:cNvPr>
          <p:cNvSpPr txBox="1"/>
          <p:nvPr/>
        </p:nvSpPr>
        <p:spPr>
          <a:xfrm>
            <a:off x="838199" y="2347162"/>
            <a:ext cx="6160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2. Handle events for drag controls (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js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/3d/main3d.js)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FBA218-0B84-C145-9EA6-531400CB6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98" y="1696753"/>
            <a:ext cx="10515600" cy="6129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4D6F3E-3927-C749-B0F4-642304D4639E}"/>
              </a:ext>
            </a:extLst>
          </p:cNvPr>
          <p:cNvSpPr txBox="1"/>
          <p:nvPr/>
        </p:nvSpPr>
        <p:spPr>
          <a:xfrm>
            <a:off x="838199" y="1378238"/>
            <a:ext cx="817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1. Copy 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DragControls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 from </a:t>
            </a:r>
            <a:r>
              <a:rPr lang="en-US" sz="2000" dirty="0" err="1">
                <a:solidFill>
                  <a:srgbClr val="FF0000"/>
                </a:solidFill>
                <a:latin typeface="Bradley Hand" pitchFamily="2" charset="77"/>
              </a:rPr>
              <a:t>threejs</a:t>
            </a:r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 library and import it (main3d.html)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852C18-DBC9-F84C-B3ED-8C4575B5B592}"/>
              </a:ext>
            </a:extLst>
          </p:cNvPr>
          <p:cNvSpPr txBox="1"/>
          <p:nvPr/>
        </p:nvSpPr>
        <p:spPr>
          <a:xfrm>
            <a:off x="6705600" y="4458562"/>
            <a:ext cx="4456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radley Hand" pitchFamily="2" charset="77"/>
              </a:rPr>
              <a:t>3. Commonly used properties/methods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35719-0FBC-C44E-AB6C-4551B09D8F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198" y="4458562"/>
            <a:ext cx="2884117" cy="158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92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465C-65ED-9842-A518-C0CAD572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tutorials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DE6F5-FF7F-0F4B-9920-CFD79E8E7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shows a good review of the basic concepts:</a:t>
            </a:r>
          </a:p>
          <a:p>
            <a:pPr lvl="1"/>
            <a:r>
              <a:rPr lang="en-US" dirty="0">
                <a:hlinkClick r:id="rId2"/>
              </a:rPr>
              <a:t>https://davidlyons.dev/threejs-intro/#slide-0</a:t>
            </a:r>
            <a:r>
              <a:rPr lang="en-US" dirty="0"/>
              <a:t> </a:t>
            </a:r>
          </a:p>
          <a:p>
            <a:r>
              <a:rPr lang="en-US" dirty="0"/>
              <a:t>This shows a good tutorial of the loader</a:t>
            </a:r>
          </a:p>
          <a:p>
            <a:pPr lvl="1"/>
            <a:r>
              <a:rPr lang="en-US" dirty="0">
                <a:hlinkClick r:id="rId3"/>
              </a:rPr>
              <a:t>https://discoverthreejs.com/book/first-steps/load-models/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8799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EEAE-4CF5-694A-8237-9E9636D0A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4468B-71F9-D34B-A962-1F6B77D29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Three.js</a:t>
            </a:r>
            <a:r>
              <a:rPr lang="en-US" dirty="0"/>
              <a:t> documentation: </a:t>
            </a:r>
            <a:r>
              <a:rPr lang="en-US" dirty="0">
                <a:hlinkClick r:id="rId2"/>
              </a:rPr>
              <a:t>https://threejs.org/docs/</a:t>
            </a:r>
            <a:r>
              <a:rPr lang="en-US" dirty="0"/>
              <a:t> </a:t>
            </a:r>
          </a:p>
          <a:p>
            <a:r>
              <a:rPr lang="en-US" dirty="0" err="1"/>
              <a:t>Three.js</a:t>
            </a:r>
            <a:r>
              <a:rPr lang="en-US" dirty="0"/>
              <a:t> examples: </a:t>
            </a:r>
            <a:r>
              <a:rPr lang="en-US" dirty="0">
                <a:hlinkClick r:id="rId3"/>
              </a:rPr>
              <a:t>https://threejs.org/examples/</a:t>
            </a:r>
            <a:r>
              <a:rPr lang="en-US" dirty="0"/>
              <a:t> </a:t>
            </a:r>
          </a:p>
          <a:p>
            <a:r>
              <a:rPr lang="en-US" dirty="0" err="1"/>
              <a:t>SoilScanner</a:t>
            </a:r>
            <a:r>
              <a:rPr lang="en-US" dirty="0"/>
              <a:t>: 3D Visualization for Soil Profiling using Portable X-ray Fluorescence </a:t>
            </a:r>
            <a:r>
              <a:rPr lang="en-US" dirty="0">
                <a:hlinkClick r:id="rId4"/>
              </a:rPr>
              <a:t>https://github.com/iDataVisualizationLab/Soil</a:t>
            </a:r>
            <a:endParaRPr lang="en-US" dirty="0"/>
          </a:p>
          <a:p>
            <a:r>
              <a:rPr lang="en-US" dirty="0"/>
              <a:t>Loading external model: </a:t>
            </a:r>
            <a:r>
              <a:rPr lang="en-US" dirty="0">
                <a:hlinkClick r:id="rId5"/>
              </a:rPr>
              <a:t>https://discoverthreejs.com/book/first-steps</a:t>
            </a:r>
            <a:r>
              <a:rPr lang="en-US">
                <a:hlinkClick r:id="rId5"/>
              </a:rPr>
              <a:t>/load-models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09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BE94-C9D7-FA47-9CA6-4DAC00752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components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ECF3CA-2AB6-3648-91A7-B95207F68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5866"/>
            <a:ext cx="12192000" cy="4146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152239-2A11-9840-A28E-1CE41AD58E51}"/>
              </a:ext>
            </a:extLst>
          </p:cNvPr>
          <p:cNvSpPr txBox="1"/>
          <p:nvPr/>
        </p:nvSpPr>
        <p:spPr>
          <a:xfrm>
            <a:off x="261256" y="4767942"/>
            <a:ext cx="87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camera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45B2D-9C42-6346-A2D3-0D4A7837D52B}"/>
              </a:ext>
            </a:extLst>
          </p:cNvPr>
          <p:cNvSpPr txBox="1"/>
          <p:nvPr/>
        </p:nvSpPr>
        <p:spPr>
          <a:xfrm>
            <a:off x="6291069" y="1321355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spot light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CC25F-C577-4F4A-BB5A-A6D23AD66FAB}"/>
              </a:ext>
            </a:extLst>
          </p:cNvPr>
          <p:cNvSpPr txBox="1"/>
          <p:nvPr/>
        </p:nvSpPr>
        <p:spPr>
          <a:xfrm>
            <a:off x="4446813" y="408758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object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758A2-AAC6-904C-B070-D2F8CA2D3DDF}"/>
              </a:ext>
            </a:extLst>
          </p:cNvPr>
          <p:cNvSpPr txBox="1"/>
          <p:nvPr/>
        </p:nvSpPr>
        <p:spPr>
          <a:xfrm>
            <a:off x="3742774" y="258575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scene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743A6-E90E-6E42-A9C4-56BDCD664B13}"/>
              </a:ext>
            </a:extLst>
          </p:cNvPr>
          <p:cNvSpPr txBox="1"/>
          <p:nvPr/>
        </p:nvSpPr>
        <p:spPr>
          <a:xfrm>
            <a:off x="6339159" y="3227078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Renderer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EF7FE9-E1B6-C34F-A5BC-F30C603C26E5}"/>
              </a:ext>
            </a:extLst>
          </p:cNvPr>
          <p:cNvSpPr txBox="1"/>
          <p:nvPr/>
        </p:nvSpPr>
        <p:spPr>
          <a:xfrm>
            <a:off x="10753316" y="2089551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Bradley Hand ITC" panose="020F0502020204030204" pitchFamily="34" charset="0"/>
                <a:cs typeface="Bradley Hand ITC" panose="020F0502020204030204" pitchFamily="34" charset="0"/>
              </a:rPr>
              <a:t>Canvas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423527-84E5-5943-A2C1-0A2E64D0EFAD}"/>
              </a:ext>
            </a:extLst>
          </p:cNvPr>
          <p:cNvSpPr txBox="1"/>
          <p:nvPr/>
        </p:nvSpPr>
        <p:spPr>
          <a:xfrm>
            <a:off x="1881817" y="5716307"/>
            <a:ext cx="36760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radley Hand" pitchFamily="2" charset="77"/>
              </a:rPr>
              <a:t>Back-end processing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BB24AC-16F3-834C-86DA-9958FF69890F}"/>
              </a:ext>
            </a:extLst>
          </p:cNvPr>
          <p:cNvSpPr txBox="1"/>
          <p:nvPr/>
        </p:nvSpPr>
        <p:spPr>
          <a:xfrm>
            <a:off x="7742877" y="5716307"/>
            <a:ext cx="39180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Bradley Hand" pitchFamily="2" charset="77"/>
              </a:rPr>
              <a:t>Front-end view (html)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5B651B-15FE-E44D-9B9E-1DF80F240139}"/>
              </a:ext>
            </a:extLst>
          </p:cNvPr>
          <p:cNvGrpSpPr/>
          <p:nvPr/>
        </p:nvGrpSpPr>
        <p:grpSpPr>
          <a:xfrm>
            <a:off x="2593433" y="3139748"/>
            <a:ext cx="2551903" cy="1812860"/>
            <a:chOff x="2593433" y="3139748"/>
            <a:chExt cx="2551903" cy="181286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78CB92E-8333-644B-BE88-0ECE78FB61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1514" y="3227078"/>
              <a:ext cx="0" cy="740766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2054A1E-807C-234A-A209-1F9069265C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4147" y="3978725"/>
              <a:ext cx="1217367" cy="672332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7780E44-F914-2D4E-8588-5EB2A8F1E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1514" y="3902919"/>
              <a:ext cx="1193822" cy="75806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9D782C-1229-BF48-9969-EF8AC185A906}"/>
                </a:ext>
              </a:extLst>
            </p:cNvPr>
            <p:cNvSpPr txBox="1"/>
            <p:nvPr/>
          </p:nvSpPr>
          <p:spPr>
            <a:xfrm>
              <a:off x="3382594" y="3902919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Bradley Hand" pitchFamily="2" charset="77"/>
                </a:rPr>
                <a:t>(0, 0, 0)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0876ED-72F8-1349-8E64-27CF13DD2D86}"/>
                </a:ext>
              </a:extLst>
            </p:cNvPr>
            <p:cNvSpPr txBox="1"/>
            <p:nvPr/>
          </p:nvSpPr>
          <p:spPr>
            <a:xfrm>
              <a:off x="2593433" y="4583276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Bradley Hand" pitchFamily="2" charset="77"/>
                </a:rPr>
                <a:t>Z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5367A1-0686-DF40-8DF1-4F644BEE9D1D}"/>
                </a:ext>
              </a:extLst>
            </p:cNvPr>
            <p:cNvSpPr txBox="1"/>
            <p:nvPr/>
          </p:nvSpPr>
          <p:spPr>
            <a:xfrm>
              <a:off x="4826290" y="359641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Bradley Hand" pitchFamily="2" charset="77"/>
                </a:rPr>
                <a:t>x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1E9873-73CD-CA4E-B428-51669C041811}"/>
                </a:ext>
              </a:extLst>
            </p:cNvPr>
            <p:cNvSpPr txBox="1"/>
            <p:nvPr/>
          </p:nvSpPr>
          <p:spPr>
            <a:xfrm>
              <a:off x="3951514" y="3139748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Bradley Hand" pitchFamily="2" charset="77"/>
                </a:rPr>
                <a:t>y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792E7E9-1CD9-EF44-8122-DFBC1570F061}"/>
                  </a:ext>
                </a:extLst>
              </p14:cNvPr>
              <p14:cNvContentPartPr/>
              <p14:nvPr/>
            </p14:nvContentPartPr>
            <p14:xfrm>
              <a:off x="2264040" y="1902240"/>
              <a:ext cx="3586680" cy="692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792E7E9-1CD9-EF44-8122-DFBC1570F0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4680" y="1892880"/>
                <a:ext cx="3605400" cy="71100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9817A27-691A-3141-8FF5-176FE51ED61B}"/>
              </a:ext>
            </a:extLst>
          </p:cNvPr>
          <p:cNvSpPr txBox="1"/>
          <p:nvPr/>
        </p:nvSpPr>
        <p:spPr>
          <a:xfrm>
            <a:off x="3203348" y="1562219"/>
            <a:ext cx="157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radley Hand" pitchFamily="2" charset="77"/>
              </a:rPr>
              <a:t>ambient light</a:t>
            </a:r>
          </a:p>
        </p:txBody>
      </p:sp>
    </p:spTree>
    <p:extLst>
      <p:ext uri="{BB962C8B-B14F-4D97-AF65-F5344CB8AC3E}">
        <p14:creationId xmlns:p14="http://schemas.microsoft.com/office/powerpoint/2010/main" val="370468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4A0E4-6D3C-BA45-BDDD-88D98B7AE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and Units?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A3B4F-D4FE-C349-BD06-D044174CD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unit is one meter (by convention)</a:t>
            </a:r>
          </a:p>
          <a:p>
            <a:r>
              <a:rPr lang="en-US" dirty="0"/>
              <a:t>Objects are placed at the origin (by default)</a:t>
            </a:r>
          </a:p>
          <a:p>
            <a:pPr lvl="1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6CF94A-09E6-BE46-926F-4D51C2EA8719}"/>
              </a:ext>
            </a:extLst>
          </p:cNvPr>
          <p:cNvCxnSpPr>
            <a:cxnSpLocks/>
          </p:cNvCxnSpPr>
          <p:nvPr/>
        </p:nvCxnSpPr>
        <p:spPr>
          <a:xfrm>
            <a:off x="3170942" y="4734045"/>
            <a:ext cx="5741043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EF8224-F90B-8C4E-A77E-9F29DCC9225C}"/>
              </a:ext>
            </a:extLst>
          </p:cNvPr>
          <p:cNvCxnSpPr>
            <a:cxnSpLocks/>
          </p:cNvCxnSpPr>
          <p:nvPr/>
        </p:nvCxnSpPr>
        <p:spPr>
          <a:xfrm flipV="1">
            <a:off x="5551469" y="3206188"/>
            <a:ext cx="0" cy="3194612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472BD8-D19C-354F-9EC3-BE2C183328BD}"/>
              </a:ext>
            </a:extLst>
          </p:cNvPr>
          <p:cNvCxnSpPr>
            <a:cxnSpLocks/>
          </p:cNvCxnSpPr>
          <p:nvPr/>
        </p:nvCxnSpPr>
        <p:spPr>
          <a:xfrm flipH="1">
            <a:off x="3758125" y="3935392"/>
            <a:ext cx="2652654" cy="246540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037995-6A72-5046-9AFF-B12E6F6F2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122" y="4537757"/>
            <a:ext cx="392575" cy="39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5908A-D20D-704D-8405-D250FED9D1B7}"/>
              </a:ext>
            </a:extLst>
          </p:cNvPr>
          <p:cNvSpPr txBox="1"/>
          <p:nvPr/>
        </p:nvSpPr>
        <p:spPr>
          <a:xfrm>
            <a:off x="3533000" y="4894753"/>
            <a:ext cx="86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radley Hand" pitchFamily="2" charset="77"/>
              </a:rPr>
              <a:t>(-16, 0, 0)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1E688C5B-3526-554C-9D9C-AEBDA2F4E249}"/>
              </a:ext>
            </a:extLst>
          </p:cNvPr>
          <p:cNvSpPr/>
          <p:nvPr/>
        </p:nvSpPr>
        <p:spPr>
          <a:xfrm rot="16200000">
            <a:off x="4435526" y="3153520"/>
            <a:ext cx="2465408" cy="3177158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9E76001-5EFE-F147-A3F3-3A950AFEA154}"/>
              </a:ext>
            </a:extLst>
          </p:cNvPr>
          <p:cNvSpPr/>
          <p:nvPr/>
        </p:nvSpPr>
        <p:spPr>
          <a:xfrm>
            <a:off x="4192042" y="4600707"/>
            <a:ext cx="255468" cy="254903"/>
          </a:xfrm>
          <a:prstGeom prst="arc">
            <a:avLst>
              <a:gd name="adj1" fmla="val 18705673"/>
              <a:gd name="adj2" fmla="val 28064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69D9F0-AF2A-764F-A1B8-979851CB4D3B}"/>
              </a:ext>
            </a:extLst>
          </p:cNvPr>
          <p:cNvSpPr txBox="1"/>
          <p:nvPr/>
        </p:nvSpPr>
        <p:spPr>
          <a:xfrm>
            <a:off x="4407589" y="4586239"/>
            <a:ext cx="3433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Bradley Hand" pitchFamily="2" charset="77"/>
              </a:rPr>
              <a:t>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6F1B93-F792-6948-A54D-F51AC1161BA5}"/>
                  </a:ext>
                </a:extLst>
              </p:cNvPr>
              <p:cNvSpPr txBox="1"/>
              <p:nvPr/>
            </p:nvSpPr>
            <p:spPr>
              <a:xfrm>
                <a:off x="5829262" y="3156807"/>
                <a:ext cx="20506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Bradley Hand" pitchFamily="2" charset="77"/>
                  </a:rPr>
                  <a:t>View size at the origin? </a:t>
                </a:r>
              </a:p>
              <a:p>
                <a:r>
                  <a:rPr lang="en-US" sz="1200" dirty="0">
                    <a:latin typeface="Bradley Hand" pitchFamily="2" charset="77"/>
                  </a:rPr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2 ×</m:t>
                    </m:r>
                    <m:func>
                      <m:func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22.5</m:t>
                            </m:r>
                          </m:e>
                        </m:d>
                      </m:e>
                    </m:func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×16∼17.85)</m:t>
                    </m:r>
                  </m:oMath>
                </a14:m>
                <a:endParaRPr lang="en-US" sz="1200" dirty="0"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6F1B93-F792-6948-A54D-F51AC1161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262" y="3156807"/>
                <a:ext cx="2050626" cy="461665"/>
              </a:xfrm>
              <a:prstGeom prst="rect">
                <a:avLst/>
              </a:prstGeom>
              <a:blipFill>
                <a:blip r:embed="rId3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73DEEE5-8EA4-1041-A46C-BB0EDEA28662}"/>
              </a:ext>
            </a:extLst>
          </p:cNvPr>
          <p:cNvSpPr txBox="1"/>
          <p:nvPr/>
        </p:nvSpPr>
        <p:spPr>
          <a:xfrm>
            <a:off x="5500581" y="4752770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radley Hand" pitchFamily="2" charset="77"/>
              </a:rPr>
              <a:t>(0, 0, 0)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CD7B99-E878-7D4A-84FC-197AE1BEC76F}"/>
              </a:ext>
            </a:extLst>
          </p:cNvPr>
          <p:cNvSpPr txBox="1"/>
          <p:nvPr/>
        </p:nvSpPr>
        <p:spPr>
          <a:xfrm>
            <a:off x="8634636" y="4728158"/>
            <a:ext cx="25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radley Hand" pitchFamily="2" charset="77"/>
              </a:rPr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0889B1-0B00-004D-AD1C-96BB1C1A0AFE}"/>
              </a:ext>
            </a:extLst>
          </p:cNvPr>
          <p:cNvSpPr txBox="1"/>
          <p:nvPr/>
        </p:nvSpPr>
        <p:spPr>
          <a:xfrm>
            <a:off x="5240668" y="3201366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radley Hand" pitchFamily="2" charset="77"/>
              </a:rPr>
              <a:t>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F170A3-9485-9949-9A58-1356B5F05A6D}"/>
              </a:ext>
            </a:extLst>
          </p:cNvPr>
          <p:cNvSpPr txBox="1"/>
          <p:nvPr/>
        </p:nvSpPr>
        <p:spPr>
          <a:xfrm>
            <a:off x="4077486" y="614337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radley Hand" pitchFamily="2" charset="77"/>
              </a:rPr>
              <a:t>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9CFD60-B423-3749-BDC2-A006C6F1DCF8}"/>
                  </a:ext>
                </a:extLst>
              </p14:cNvPr>
              <p14:cNvContentPartPr/>
              <p14:nvPr/>
            </p14:nvContentPartPr>
            <p14:xfrm>
              <a:off x="5568269" y="3636720"/>
              <a:ext cx="494280" cy="8845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9CFD60-B423-3749-BDC2-A006C6F1DC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8909" y="3627360"/>
                <a:ext cx="513000" cy="90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0A56C5E-7705-4846-8809-DAF92021D5D5}"/>
                  </a:ext>
                </a:extLst>
              </p14:cNvPr>
              <p14:cNvContentPartPr/>
              <p14:nvPr/>
            </p14:nvContentPartPr>
            <p14:xfrm>
              <a:off x="5498789" y="4214520"/>
              <a:ext cx="81000" cy="1101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0A56C5E-7705-4846-8809-DAF92021D5D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89429" y="4205160"/>
                <a:ext cx="99720" cy="111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046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31EA-AE99-B94C-A6CB-72E23121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the docs: </a:t>
            </a:r>
            <a:r>
              <a:rPr lang="en-US" dirty="0" err="1"/>
              <a:t>threejs.org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DC5133-2236-CC45-8DC1-3F1C4CAAE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103" y="1825625"/>
            <a:ext cx="9251793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E45E0F-D57B-9D43-966D-9FDE389FFEEE}"/>
              </a:ext>
            </a:extLst>
          </p:cNvPr>
          <p:cNvSpPr txBox="1"/>
          <p:nvPr/>
        </p:nvSpPr>
        <p:spPr>
          <a:xfrm>
            <a:off x="1402216" y="1481467"/>
            <a:ext cx="189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http://three.js.org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5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4CB3-4027-5A45-9F24-B163A569B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the </a:t>
            </a:r>
            <a:r>
              <a:rPr lang="en-US" dirty="0" err="1"/>
              <a:t>three.js</a:t>
            </a:r>
            <a:r>
              <a:rPr lang="en-US" dirty="0"/>
              <a:t> library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E88CF2-43EA-2842-AD75-FD827FAEF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480" y="1825625"/>
            <a:ext cx="8865039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5B5E91-35B1-BF47-AD1F-12B26D624C3B}"/>
              </a:ext>
            </a:extLst>
          </p:cNvPr>
          <p:cNvSpPr txBox="1"/>
          <p:nvPr/>
        </p:nvSpPr>
        <p:spPr>
          <a:xfrm>
            <a:off x="163286" y="4001294"/>
            <a:ext cx="106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Bradley Hand" pitchFamily="2" charset="77"/>
              </a:rPr>
              <a:t>Here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3F5CEFE-0194-AF41-89DF-A0BD709CD9F1}"/>
                  </a:ext>
                </a:extLst>
              </p14:cNvPr>
              <p14:cNvContentPartPr/>
              <p14:nvPr/>
            </p14:nvContentPartPr>
            <p14:xfrm>
              <a:off x="609840" y="4491360"/>
              <a:ext cx="1806840" cy="1443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3F5CEFE-0194-AF41-89DF-A0BD709CD9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480" y="4482000"/>
                <a:ext cx="1825560" cy="14619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A29BDCA-7421-6C40-B6BF-206086F11E34}"/>
              </a:ext>
            </a:extLst>
          </p:cNvPr>
          <p:cNvSpPr txBox="1"/>
          <p:nvPr/>
        </p:nvSpPr>
        <p:spPr>
          <a:xfrm>
            <a:off x="1663480" y="1481467"/>
            <a:ext cx="189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http://three.js.org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560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08DF-47BA-8846-945A-E6AD7ADF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project structure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0EAA9F-1D65-BD4A-8659-1C9CA3D9C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664" y="1775456"/>
            <a:ext cx="7912100" cy="3162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D18B1D-EDC0-D24F-BA9D-C1DA3B640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736" y="3719512"/>
            <a:ext cx="5562600" cy="2882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047CB8-D495-A848-BD1B-8AFCB2532C4A}"/>
                  </a:ext>
                </a:extLst>
              </p14:cNvPr>
              <p14:cNvContentPartPr/>
              <p14:nvPr/>
            </p14:nvContentPartPr>
            <p14:xfrm>
              <a:off x="7251840" y="1967188"/>
              <a:ext cx="1002960" cy="3819452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0047CB8-D495-A848-BD1B-8AFCB2532C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2480" y="1957828"/>
                <a:ext cx="1021680" cy="3837811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A71E002-22A3-854C-AEE9-B868DE718788}"/>
              </a:ext>
            </a:extLst>
          </p:cNvPr>
          <p:cNvSpPr txBox="1"/>
          <p:nvPr/>
        </p:nvSpPr>
        <p:spPr>
          <a:xfrm>
            <a:off x="6823048" y="2921871"/>
            <a:ext cx="14574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Bradley Hand" pitchFamily="2" charset="77"/>
              </a:rPr>
              <a:t>3. Copy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A753A-53E0-0741-9A45-847AFE70686D}"/>
              </a:ext>
            </a:extLst>
          </p:cNvPr>
          <p:cNvSpPr txBox="1"/>
          <p:nvPr/>
        </p:nvSpPr>
        <p:spPr>
          <a:xfrm>
            <a:off x="661664" y="4837796"/>
            <a:ext cx="34147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Bradley Hand" pitchFamily="2" charset="77"/>
              </a:rPr>
              <a:t>1. Extracted </a:t>
            </a:r>
            <a:r>
              <a:rPr lang="en-US" sz="3000" dirty="0" err="1">
                <a:solidFill>
                  <a:srgbClr val="FF0000"/>
                </a:solidFill>
                <a:latin typeface="Bradley Hand" pitchFamily="2" charset="77"/>
              </a:rPr>
              <a:t>three.js</a:t>
            </a:r>
            <a:endParaRPr lang="en-US" sz="3000" dirty="0">
              <a:solidFill>
                <a:srgbClr val="FF0000"/>
              </a:solidFill>
              <a:latin typeface="Bradley Han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985112-524B-B241-88A1-8800EFCE59BD}"/>
              </a:ext>
            </a:extLst>
          </p:cNvPr>
          <p:cNvSpPr txBox="1"/>
          <p:nvPr/>
        </p:nvSpPr>
        <p:spPr>
          <a:xfrm>
            <a:off x="9450665" y="3188238"/>
            <a:ext cx="24689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Bradley Hand" pitchFamily="2" charset="77"/>
              </a:rPr>
              <a:t>2. New project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94155C-E8F5-8146-B290-93DFE13C8AFF}"/>
              </a:ext>
            </a:extLst>
          </p:cNvPr>
          <p:cNvSpPr txBox="1"/>
          <p:nvPr/>
        </p:nvSpPr>
        <p:spPr>
          <a:xfrm>
            <a:off x="3838712" y="6215876"/>
            <a:ext cx="16417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Bradley Hand" pitchFamily="2" charset="77"/>
              </a:rPr>
              <a:t>4. Create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7C43780-0E93-1C4C-9338-7CE605DC61F5}"/>
                  </a:ext>
                </a:extLst>
              </p14:cNvPr>
              <p14:cNvContentPartPr/>
              <p14:nvPr/>
            </p14:nvContentPartPr>
            <p14:xfrm>
              <a:off x="5449320" y="6405840"/>
              <a:ext cx="1202400" cy="110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7C43780-0E93-1C4C-9338-7CE605DC61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39960" y="6396480"/>
                <a:ext cx="1221120" cy="12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228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D802B-0486-D843-BD1F-25821E7E0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structure (boilerplate)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73BC5-24B5-C04D-A58A-638A12C6D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47" y="1349512"/>
            <a:ext cx="5672889" cy="5288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7D36EA-749E-A241-AD22-66E2E367DE1F}"/>
              </a:ext>
            </a:extLst>
          </p:cNvPr>
          <p:cNvSpPr txBox="1"/>
          <p:nvPr/>
        </p:nvSpPr>
        <p:spPr>
          <a:xfrm rot="21177735">
            <a:off x="6851949" y="1992099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accent1"/>
                </a:solidFill>
                <a:latin typeface="Bradley Hand" pitchFamily="2" charset="77"/>
              </a:rPr>
              <a:t>variablxes</a:t>
            </a:r>
            <a:endParaRPr lang="en-US" sz="1600" b="1" dirty="0">
              <a:solidFill>
                <a:schemeClr val="accent1"/>
              </a:solidFill>
              <a:latin typeface="Bradley Han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C32E2-8FFD-2941-99B4-EA6F61E7B296}"/>
              </a:ext>
            </a:extLst>
          </p:cNvPr>
          <p:cNvSpPr txBox="1"/>
          <p:nvPr/>
        </p:nvSpPr>
        <p:spPr>
          <a:xfrm rot="21177735">
            <a:off x="7127573" y="2642570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Bradley Hand" pitchFamily="2" charset="77"/>
              </a:rPr>
              <a:t>init</a:t>
            </a:r>
            <a:r>
              <a:rPr lang="en-US" sz="1600" b="1" dirty="0">
                <a:solidFill>
                  <a:srgbClr val="FF0000"/>
                </a:solidFill>
                <a:latin typeface="Bradley Hand" pitchFamily="2" charset="77"/>
              </a:rPr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F1FB8-240E-314B-9331-3CAEF2B01703}"/>
              </a:ext>
            </a:extLst>
          </p:cNvPr>
          <p:cNvSpPr txBox="1"/>
          <p:nvPr/>
        </p:nvSpPr>
        <p:spPr>
          <a:xfrm rot="21177735">
            <a:off x="7431528" y="3100107"/>
            <a:ext cx="657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Bradley Hand" pitchFamily="2" charset="77"/>
              </a:rPr>
              <a:t>scene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844C4-D549-BD45-82AA-1D6316C1FFA8}"/>
              </a:ext>
            </a:extLst>
          </p:cNvPr>
          <p:cNvSpPr txBox="1"/>
          <p:nvPr/>
        </p:nvSpPr>
        <p:spPr>
          <a:xfrm rot="21177735">
            <a:off x="7462391" y="3674980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Bradley Hand" pitchFamily="2" charset="77"/>
              </a:rPr>
              <a:t>renderer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B569F-564B-4E4A-9A54-1D7B19C58484}"/>
              </a:ext>
            </a:extLst>
          </p:cNvPr>
          <p:cNvSpPr txBox="1"/>
          <p:nvPr/>
        </p:nvSpPr>
        <p:spPr>
          <a:xfrm rot="21177735">
            <a:off x="7451575" y="4224407"/>
            <a:ext cx="825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Bradley Hand" pitchFamily="2" charset="77"/>
              </a:rPr>
              <a:t>camera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6D21CA-FF26-9E4A-816D-BC0C631A2E57}"/>
              </a:ext>
            </a:extLst>
          </p:cNvPr>
          <p:cNvSpPr txBox="1"/>
          <p:nvPr/>
        </p:nvSpPr>
        <p:spPr>
          <a:xfrm rot="21177735">
            <a:off x="7421384" y="4643871"/>
            <a:ext cx="1850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Bradley Hand" pitchFamily="2" charset="77"/>
              </a:rPr>
              <a:t>fillObjectsToScene</a:t>
            </a:r>
            <a:endParaRPr lang="en-US" sz="1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EA86A-51A1-304A-9E44-66B568E2A465}"/>
              </a:ext>
            </a:extLst>
          </p:cNvPr>
          <p:cNvSpPr txBox="1"/>
          <p:nvPr/>
        </p:nvSpPr>
        <p:spPr>
          <a:xfrm rot="21177735">
            <a:off x="8563067" y="6436597"/>
            <a:ext cx="926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Bradley Hand" pitchFamily="2" charset="77"/>
              </a:rPr>
              <a:t>render()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DF656-7720-E84D-8C01-E01E011B1EBD}"/>
              </a:ext>
            </a:extLst>
          </p:cNvPr>
          <p:cNvSpPr txBox="1"/>
          <p:nvPr/>
        </p:nvSpPr>
        <p:spPr>
          <a:xfrm rot="21177735">
            <a:off x="7509836" y="5118229"/>
            <a:ext cx="753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Bradley Hand" pitchFamily="2" charset="77"/>
              </a:rPr>
              <a:t>render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1896F0-2D30-764E-AEFB-568B87FD2EE4}"/>
              </a:ext>
            </a:extLst>
          </p:cNvPr>
          <p:cNvSpPr/>
          <p:nvPr/>
        </p:nvSpPr>
        <p:spPr>
          <a:xfrm>
            <a:off x="4436867" y="4794009"/>
            <a:ext cx="2023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Bradley Hand" pitchFamily="2" charset="77"/>
              </a:rPr>
              <a:t>fillObjectsToScene</a:t>
            </a:r>
            <a:r>
              <a:rPr lang="en-US" sz="1600" dirty="0">
                <a:solidFill>
                  <a:srgbClr val="FF0000"/>
                </a:solidFill>
                <a:latin typeface="Bradley Hand" pitchFamily="2" charset="77"/>
              </a:rPr>
              <a:t>()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9B4310-5CA7-284A-8DE5-F374FD2DBD83}"/>
              </a:ext>
            </a:extLst>
          </p:cNvPr>
          <p:cNvSpPr/>
          <p:nvPr/>
        </p:nvSpPr>
        <p:spPr>
          <a:xfrm>
            <a:off x="5572424" y="5101922"/>
            <a:ext cx="575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Bradley Hand" pitchFamily="2" charset="77"/>
              </a:rPr>
              <a:t>cube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8772EA-FE6D-C141-A8A8-6A8439C1E5CD}"/>
              </a:ext>
            </a:extLst>
          </p:cNvPr>
          <p:cNvSpPr/>
          <p:nvPr/>
        </p:nvSpPr>
        <p:spPr>
          <a:xfrm>
            <a:off x="5558579" y="5416370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Bradley Hand" pitchFamily="2" charset="77"/>
              </a:rPr>
              <a:t>plane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3B03AE-A261-204A-9F42-159F1B0045EA}"/>
              </a:ext>
            </a:extLst>
          </p:cNvPr>
          <p:cNvSpPr/>
          <p:nvPr/>
        </p:nvSpPr>
        <p:spPr>
          <a:xfrm>
            <a:off x="5581022" y="5777040"/>
            <a:ext cx="716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Bradley Hand" pitchFamily="2" charset="77"/>
              </a:rPr>
              <a:t>lights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6758DC-8A1F-C44C-96A8-5278A20301F8}"/>
              </a:ext>
            </a:extLst>
          </p:cNvPr>
          <p:cNvSpPr/>
          <p:nvPr/>
        </p:nvSpPr>
        <p:spPr>
          <a:xfrm>
            <a:off x="9112026" y="5592374"/>
            <a:ext cx="2406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Bradley Hand" pitchFamily="2" charset="77"/>
              </a:rPr>
              <a:t>requestAnimationFrame</a:t>
            </a:r>
            <a:endParaRPr lang="en-US" sz="1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BD8C5A-1D1A-D148-ACA2-3C1277837A25}"/>
              </a:ext>
            </a:extLst>
          </p:cNvPr>
          <p:cNvSpPr txBox="1"/>
          <p:nvPr/>
        </p:nvSpPr>
        <p:spPr>
          <a:xfrm rot="21177735">
            <a:off x="6436009" y="6062523"/>
            <a:ext cx="2154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Bradley Hand" pitchFamily="2" charset="77"/>
              </a:rPr>
              <a:t>window.onload</a:t>
            </a:r>
            <a:r>
              <a:rPr lang="en-US" sz="1600" dirty="0">
                <a:solidFill>
                  <a:srgbClr val="C00000"/>
                </a:solidFill>
                <a:latin typeface="Bradley Hand" pitchFamily="2" charset="77"/>
              </a:rPr>
              <a:t> = </a:t>
            </a:r>
            <a:r>
              <a:rPr lang="en-US" sz="1600" dirty="0" err="1">
                <a:solidFill>
                  <a:srgbClr val="C00000"/>
                </a:solidFill>
                <a:latin typeface="Bradley Hand" pitchFamily="2" charset="77"/>
              </a:rPr>
              <a:t>init</a:t>
            </a:r>
            <a:endParaRPr lang="en-US" sz="1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AA3367-0DC2-8246-B26B-0EF331986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7" y="1511070"/>
            <a:ext cx="5633709" cy="23331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AE84E3A-EA5D-2647-93B4-DAE005DC02D1}"/>
                  </a:ext>
                </a:extLst>
              </p14:cNvPr>
              <p14:cNvContentPartPr/>
              <p14:nvPr/>
            </p14:nvContentPartPr>
            <p14:xfrm>
              <a:off x="5364516" y="1981080"/>
              <a:ext cx="6273000" cy="4531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AE84E3A-EA5D-2647-93B4-DAE005DC02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5156" y="1971720"/>
                <a:ext cx="6291720" cy="455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179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A1513-E3B0-F347-8136-CDD0AE3D9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variables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BE04F9-1A43-E943-A995-AEDE538D5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3195" y="1825625"/>
            <a:ext cx="96456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44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10850</TotalTime>
  <Words>728</Words>
  <Application>Microsoft Macintosh PowerPoint</Application>
  <PresentationFormat>Widescreen</PresentationFormat>
  <Paragraphs>130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Bradley Hand</vt:lpstr>
      <vt:lpstr>Bradley Hand ITC</vt:lpstr>
      <vt:lpstr>Calibri</vt:lpstr>
      <vt:lpstr>Calibri Light</vt:lpstr>
      <vt:lpstr>Cambria Math</vt:lpstr>
      <vt:lpstr>Office Theme</vt:lpstr>
      <vt:lpstr>Three.js</vt:lpstr>
      <vt:lpstr>Outlines</vt:lpstr>
      <vt:lpstr>Basic components</vt:lpstr>
      <vt:lpstr>Coordinate and Units?</vt:lpstr>
      <vt:lpstr>Read the docs: threejs.org</vt:lpstr>
      <vt:lpstr>Download the three.js library</vt:lpstr>
      <vt:lpstr>The main project structure</vt:lpstr>
      <vt:lpstr>Code structure (boilerplate)</vt:lpstr>
      <vt:lpstr>The global variables</vt:lpstr>
      <vt:lpstr>The init() method – boilerplate</vt:lpstr>
      <vt:lpstr>A cube and a plane (working with geometries)</vt:lpstr>
      <vt:lpstr>Render loop (boilerplate)</vt:lpstr>
      <vt:lpstr>Some other geometries</vt:lpstr>
      <vt:lpstr>Adding orbit control</vt:lpstr>
      <vt:lpstr>Update the code to enable orbit controls</vt:lpstr>
      <vt:lpstr>Loading models</vt:lpstr>
      <vt:lpstr>Loading models</vt:lpstr>
      <vt:lpstr>Use the same project structure</vt:lpstr>
      <vt:lpstr>The loadModels function</vt:lpstr>
      <vt:lpstr>Update the codes</vt:lpstr>
      <vt:lpstr>Particle systems and interactions</vt:lpstr>
      <vt:lpstr>Codes extracted from this project</vt:lpstr>
      <vt:lpstr>Creating the point cloud geometry (1/2)</vt:lpstr>
      <vt:lpstr>Creating the point cloud geometry (2/2)</vt:lpstr>
      <vt:lpstr>Creating the point cloud</vt:lpstr>
      <vt:lpstr>Interactions: Dragging and Raycaster</vt:lpstr>
      <vt:lpstr>Good tutorials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Three.js (in 20 minutes)</dc:title>
  <dc:creator>Pham, Vung</dc:creator>
  <cp:lastModifiedBy>Pham, Vung</cp:lastModifiedBy>
  <cp:revision>362</cp:revision>
  <dcterms:created xsi:type="dcterms:W3CDTF">2020-09-03T15:45:16Z</dcterms:created>
  <dcterms:modified xsi:type="dcterms:W3CDTF">2020-09-14T22:01:37Z</dcterms:modified>
</cp:coreProperties>
</file>